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media/image4.jpg" ContentType="image/jpeg"/>
  <Override PartName="/ppt/media/image5.jpg" ContentType="image/jpeg"/>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media/image9.JPG" ContentType="image/jpeg"/>
  <Override PartName="/ppt/media/image10.JPG" ContentType="image/jpeg"/>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media/image19.jpg" ContentType="image/jpeg"/>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media/image23.jpg" ContentType="image/jpeg"/>
  <Override PartName="/ppt/notesSlides/notesSlide23.xml" ContentType="application/vnd.openxmlformats-officedocument.presentationml.notesSlide+xml"/>
  <Override PartName="/ppt/media/image24.jpg" ContentType="image/jpeg"/>
  <Override PartName="/ppt/notesSlides/notesSlide24.xml" ContentType="application/vnd.openxmlformats-officedocument.presentationml.notesSlide+xml"/>
  <Override PartName="/ppt/media/image25.jpg" ContentType="image/jpeg"/>
  <Override PartName="/ppt/notesSlides/notesSlide25.xml" ContentType="application/vnd.openxmlformats-officedocument.presentationml.notesSlide+xml"/>
  <Override PartName="/ppt/media/image26.jpg" ContentType="image/jpeg"/>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media/image38.jpg" ContentType="image/jpeg"/>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61" r:id="rId1"/>
  </p:sldMasterIdLst>
  <p:notesMasterIdLst>
    <p:notesMasterId r:id="rId42"/>
  </p:notesMasterIdLst>
  <p:sldIdLst>
    <p:sldId id="256" r:id="rId2"/>
    <p:sldId id="257" r:id="rId3"/>
    <p:sldId id="258" r:id="rId4"/>
    <p:sldId id="260" r:id="rId5"/>
    <p:sldId id="261" r:id="rId6"/>
    <p:sldId id="300" r:id="rId7"/>
    <p:sldId id="301" r:id="rId8"/>
    <p:sldId id="299" r:id="rId9"/>
    <p:sldId id="298" r:id="rId10"/>
    <p:sldId id="265" r:id="rId11"/>
    <p:sldId id="266" r:id="rId12"/>
    <p:sldId id="267" r:id="rId13"/>
    <p:sldId id="268" r:id="rId14"/>
    <p:sldId id="270" r:id="rId15"/>
    <p:sldId id="271" r:id="rId16"/>
    <p:sldId id="272" r:id="rId17"/>
    <p:sldId id="278" r:id="rId18"/>
    <p:sldId id="302" r:id="rId19"/>
    <p:sldId id="279" r:id="rId20"/>
    <p:sldId id="280" r:id="rId21"/>
    <p:sldId id="273" r:id="rId22"/>
    <p:sldId id="282" r:id="rId23"/>
    <p:sldId id="274" r:id="rId24"/>
    <p:sldId id="275" r:id="rId25"/>
    <p:sldId id="276" r:id="rId26"/>
    <p:sldId id="284" r:id="rId27"/>
    <p:sldId id="285" r:id="rId28"/>
    <p:sldId id="286" r:id="rId29"/>
    <p:sldId id="287" r:id="rId30"/>
    <p:sldId id="288" r:id="rId31"/>
    <p:sldId id="295" r:id="rId32"/>
    <p:sldId id="296" r:id="rId33"/>
    <p:sldId id="289" r:id="rId34"/>
    <p:sldId id="306" r:id="rId35"/>
    <p:sldId id="290" r:id="rId36"/>
    <p:sldId id="305" r:id="rId37"/>
    <p:sldId id="304" r:id="rId38"/>
    <p:sldId id="303" r:id="rId39"/>
    <p:sldId id="293" r:id="rId40"/>
    <p:sldId id="294" r:id="rId41"/>
  </p:sldIdLst>
  <p:sldSz cx="9144000" cy="5143500" type="screen16x9"/>
  <p:notesSz cx="6858000" cy="9144000"/>
  <p:kinsoku lang="zh-CN" invalStChars="!%),.:;?]}¨·ˇˉ་―‖’”…‰∶、。〃々〉》」』】〕〗！＂＇％），．：；？］｀｜｝～￠" invalEndChars="([{·‘“〈《「『【〔〖（．［｛￡￥"/>
  <p:defaultTextStyle>
    <a:defPPr>
      <a:defRPr lang="zh-CN"/>
    </a:defPPr>
    <a:lvl1pPr marL="0" indent="0" algn="l" defTabSz="914400" eaLnBrk="1" fontAlgn="auto" latinLnBrk="0" hangingPunct="1">
      <a:buNone/>
      <a:defRPr sz="1800" kern="1200">
        <a:solidFill>
          <a:schemeClr val="tx1"/>
        </a:solidFill>
        <a:latin typeface="Droid Sans" charset="0"/>
        <a:ea typeface="宋体" charset="0"/>
        <a:cs typeface="Droid Sans" charset="0"/>
      </a:defRPr>
    </a:lvl1pPr>
    <a:lvl2pPr marL="457200" indent="0" algn="l" defTabSz="914400" eaLnBrk="1" fontAlgn="auto" latinLnBrk="0" hangingPunct="1">
      <a:buNone/>
      <a:defRPr sz="1800" kern="1200">
        <a:solidFill>
          <a:schemeClr val="tx1"/>
        </a:solidFill>
        <a:latin typeface="Droid Sans" charset="0"/>
        <a:ea typeface="宋体" charset="0"/>
        <a:cs typeface="Droid Sans" charset="0"/>
      </a:defRPr>
    </a:lvl2pPr>
    <a:lvl3pPr marL="914400" indent="0" algn="l" defTabSz="914400" eaLnBrk="1" fontAlgn="auto" latinLnBrk="0" hangingPunct="1">
      <a:buNone/>
      <a:defRPr sz="1800" kern="1200">
        <a:solidFill>
          <a:schemeClr val="tx1"/>
        </a:solidFill>
        <a:latin typeface="Droid Sans" charset="0"/>
        <a:ea typeface="宋体" charset="0"/>
        <a:cs typeface="Droid Sans" charset="0"/>
      </a:defRPr>
    </a:lvl3pPr>
    <a:lvl4pPr marL="1371600" indent="0" algn="l" defTabSz="914400" eaLnBrk="1" fontAlgn="auto" latinLnBrk="0" hangingPunct="1">
      <a:buNone/>
      <a:defRPr sz="1800" kern="1200">
        <a:solidFill>
          <a:schemeClr val="tx1"/>
        </a:solidFill>
        <a:latin typeface="Droid Sans" charset="0"/>
        <a:ea typeface="宋体" charset="0"/>
        <a:cs typeface="Droid Sans" charset="0"/>
      </a:defRPr>
    </a:lvl4pPr>
    <a:lvl5pPr marL="1828800" indent="0" algn="l" defTabSz="914400" eaLnBrk="1" fontAlgn="auto" latinLnBrk="0" hangingPunct="1">
      <a:buNone/>
      <a:defRPr sz="1800" kern="1200">
        <a:solidFill>
          <a:schemeClr val="tx1"/>
        </a:solidFill>
        <a:latin typeface="Droid Sans" charset="0"/>
        <a:ea typeface="宋体" charset="0"/>
        <a:cs typeface="Droid Sans" charset="0"/>
      </a:defRPr>
    </a:lvl5pPr>
    <a:lvl6pPr marL="2286000" indent="0" algn="l" defTabSz="914400" eaLnBrk="1" fontAlgn="auto" latinLnBrk="0" hangingPunct="1">
      <a:buNone/>
      <a:defRPr sz="1800" kern="1200">
        <a:solidFill>
          <a:schemeClr val="tx1"/>
        </a:solidFill>
        <a:latin typeface="Droid Sans" charset="0"/>
        <a:ea typeface="宋体" charset="0"/>
        <a:cs typeface="Droid Sans" charset="0"/>
      </a:defRPr>
    </a:lvl6pPr>
    <a:lvl7pPr marL="2743200" indent="0" algn="l" defTabSz="914400" eaLnBrk="1" fontAlgn="auto" latinLnBrk="0" hangingPunct="1">
      <a:buNone/>
      <a:defRPr sz="1800" kern="1200">
        <a:solidFill>
          <a:schemeClr val="tx1"/>
        </a:solidFill>
        <a:latin typeface="Droid Sans" charset="0"/>
        <a:ea typeface="宋体" charset="0"/>
        <a:cs typeface="Droid Sans" charset="0"/>
      </a:defRPr>
    </a:lvl7pPr>
    <a:lvl8pPr marL="3200400" indent="0" algn="l" defTabSz="914400" eaLnBrk="1" fontAlgn="auto" latinLnBrk="0" hangingPunct="1">
      <a:buNone/>
      <a:defRPr sz="1800" kern="1200">
        <a:solidFill>
          <a:schemeClr val="tx1"/>
        </a:solidFill>
        <a:latin typeface="Droid Sans" charset="0"/>
        <a:ea typeface="宋体" charset="0"/>
        <a:cs typeface="Droid Sans" charset="0"/>
      </a:defRPr>
    </a:lvl8pPr>
    <a:lvl9pPr marL="3200400" indent="0" algn="l" defTabSz="914400" eaLnBrk="1" fontAlgn="auto" latinLnBrk="0" hangingPunct="1">
      <a:buNone/>
      <a:defRPr sz="1800" kern="1200">
        <a:solidFill>
          <a:schemeClr val="tx1"/>
        </a:solidFill>
        <a:latin typeface="Droid Sans" charset="0"/>
        <a:ea typeface="宋体" charset="0"/>
        <a:cs typeface="Droid Sans" charset="0"/>
      </a:defRPr>
    </a:lvl9pPr>
  </p:defaultTextStyle>
  <p:extLst>
    <p:ext uri="{EFAFB233-063F-42B5-8137-9DF3F51BA10A}">
      <p15:sldGuideLst xmlns:p15="http://schemas.microsoft.com/office/powerpoint/2012/main">
        <p15:guide id="1" orient="horz" pos="1616">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935" autoAdjust="0"/>
    <p:restoredTop sz="86650" autoAdjust="0"/>
  </p:normalViewPr>
  <p:slideViewPr>
    <p:cSldViewPr>
      <p:cViewPr varScale="1">
        <p:scale>
          <a:sx n="98" d="100"/>
          <a:sy n="98" d="100"/>
        </p:scale>
        <p:origin x="1190" y="82"/>
      </p:cViewPr>
      <p:guideLst>
        <p:guide orient="horz" pos="1616"/>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p:cViewPr varScale="1">
        <p:scale>
          <a:sx n="57" d="100"/>
          <a:sy n="57" d="100"/>
        </p:scale>
        <p:origin x="0" y="0"/>
      </p:cViewPr>
      <p:guideLst/>
    </p:cSldViewPr>
  </p:notesViewPr>
  <p:gridSpacing cx="72010" cy="7201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本框"/>
          <p:cNvSpPr>
            <a:spLocks noGrp="1"/>
          </p:cNvSpPr>
          <p:nvPr>
            <p:ph type="sldNum" idx="5"/>
          </p:nvPr>
        </p:nvSpPr>
        <p:spPr>
          <a:xfrm>
            <a:off x="3884613" y="8685213"/>
            <a:ext cx="2971800" cy="457200"/>
          </a:xfrm>
          <a:prstGeom prst="rect">
            <a:avLst/>
          </a:prstGeom>
          <a:noFill/>
          <a:ln w="12700" cap="flat" cmpd="sng">
            <a:noFill/>
            <a:prstDash val="solid"/>
            <a:miter/>
          </a:ln>
        </p:spPr>
        <p:txBody>
          <a:bodyPr vert="horz" wrap="square" lIns="91440" tIns="45720" rIns="91440" bIns="45720" anchor="b" anchorCtr="0">
            <a:prstTxWarp prst="textNoShape">
              <a:avLst/>
            </a:prstTxWarp>
          </a:bodyPr>
          <a:lstStyle/>
          <a:p>
            <a:pPr algn="r"/>
            <a:fld id="{CAD2D6BD-DE1B-4B5F-8B41-2702339687B9}" type="slidenum">
              <a:rPr lang="en-US" altLang="zh-CN" sz="1200" b="0" i="0" u="none" strike="noStrike" kern="1200" cap="none" spc="0" baseline="0">
                <a:solidFill>
                  <a:schemeClr val="tx1"/>
                </a:solidFill>
                <a:latin typeface="Calibri" charset="0"/>
                <a:ea typeface="宋体" charset="0"/>
                <a:cs typeface="Calibri" charset="0"/>
              </a:rPr>
              <a:t>‹#›</a:t>
            </a:fld>
            <a:endParaRPr lang="zh-CN" altLang="en-US" sz="1200">
              <a:latin typeface="Calibri" charset="0"/>
              <a:ea typeface="宋体" charset="0"/>
              <a:cs typeface="Calibri" charset="0"/>
            </a:endParaRPr>
          </a:p>
        </p:txBody>
      </p:sp>
      <p:sp>
        <p:nvSpPr>
          <p:cNvPr id="2" name="文本框"/>
          <p:cNvSpPr>
            <a:spLocks noGrp="1"/>
          </p:cNvSpPr>
          <p:nvPr>
            <p:ph type="hdr"/>
          </p:nvPr>
        </p:nvSpPr>
        <p:spPr>
          <a:xfrm>
            <a:off x="0" y="0"/>
            <a:ext cx="2971799" cy="457200"/>
          </a:xfrm>
          <a:prstGeom prst="rect">
            <a:avLst/>
          </a:prstGeom>
          <a:noFill/>
          <a:ln w="12700" cap="flat" cmpd="sng">
            <a:noFill/>
            <a:prstDash val="solid"/>
            <a:miter/>
          </a:ln>
        </p:spPr>
        <p:txBody>
          <a:bodyPr vert="horz" wrap="square" lIns="91440" tIns="45720" rIns="91440" bIns="45720" anchor="t" anchorCtr="0">
            <a:prstTxWarp prst="textNoShape">
              <a:avLst/>
            </a:prstTxWarp>
          </a:bodyPr>
          <a:lstStyle/>
          <a:p>
            <a:pPr algn="l"/>
            <a:endParaRPr lang="zh-CN" altLang="en-US" sz="1200">
              <a:latin typeface="Calibri" charset="0"/>
              <a:ea typeface="宋体" charset="0"/>
              <a:cs typeface="Calibri" charset="0"/>
            </a:endParaRPr>
          </a:p>
        </p:txBody>
      </p:sp>
      <p:sp>
        <p:nvSpPr>
          <p:cNvPr id="3" name="文本框"/>
          <p:cNvSpPr>
            <a:spLocks noGrp="1"/>
          </p:cNvSpPr>
          <p:nvPr>
            <p:ph type="dt" idx="1"/>
          </p:nvPr>
        </p:nvSpPr>
        <p:spPr>
          <a:xfrm>
            <a:off x="3884613" y="0"/>
            <a:ext cx="2971800" cy="457200"/>
          </a:xfrm>
          <a:prstGeom prst="rect">
            <a:avLst/>
          </a:prstGeom>
          <a:noFill/>
          <a:ln w="12700" cap="flat" cmpd="sng">
            <a:noFill/>
            <a:prstDash val="solid"/>
            <a:miter/>
          </a:ln>
        </p:spPr>
        <p:txBody>
          <a:bodyPr vert="horz" wrap="square" lIns="91440" tIns="45720" rIns="91440" bIns="45720" anchor="t" anchorCtr="0">
            <a:prstTxWarp prst="textNoShape">
              <a:avLst/>
            </a:prstTxWarp>
          </a:bodyPr>
          <a:lstStyle/>
          <a:p>
            <a:pPr algn="r"/>
            <a:fld id="{CAD2D6BD-DE1B-4B5F-8B41-2702339687B9}" type="datetime1">
              <a:rPr lang="zh-CN" altLang="en-US" sz="1200">
                <a:latin typeface="Calibri" charset="0"/>
                <a:ea typeface="宋体" charset="0"/>
                <a:cs typeface="Calibri" charset="0"/>
              </a:rPr>
              <a:t>2022/2/15</a:t>
            </a:fld>
            <a:endParaRPr lang="zh-CN" altLang="en-US" sz="1200">
              <a:latin typeface="Calibri" charset="0"/>
              <a:ea typeface="宋体" charset="0"/>
              <a:cs typeface="Calibri" charset="0"/>
            </a:endParaRPr>
          </a:p>
        </p:txBody>
      </p:sp>
      <p:sp>
        <p:nvSpPr>
          <p:cNvPr id="4" name="对象"/>
          <p:cNvSpPr>
            <a:spLocks noGrp="1" noRot="1" noChangeAspect="1"/>
          </p:cNvSpPr>
          <p:nvPr>
            <p:ph type="sldImg" idx="2"/>
          </p:nvPr>
        </p:nvSpPr>
        <p:spPr>
          <a:xfrm>
            <a:off x="381000" y="685800"/>
            <a:ext cx="6096000" cy="3429000"/>
          </a:xfrm>
          <a:prstGeom prst="rect">
            <a:avLst/>
          </a:prstGeom>
          <a:noFill/>
          <a:ln w="12700" cap="flat" cmpd="sng">
            <a:solidFill>
              <a:srgbClr val="000000"/>
            </a:solidFill>
            <a:prstDash val="solid"/>
            <a:round/>
          </a:ln>
        </p:spPr>
      </p:sp>
      <p:sp>
        <p:nvSpPr>
          <p:cNvPr id="5" name="文本框"/>
          <p:cNvSpPr>
            <a:spLocks noGrp="1"/>
          </p:cNvSpPr>
          <p:nvPr>
            <p:ph type="body" idx="3"/>
          </p:nvPr>
        </p:nvSpPr>
        <p:spPr>
          <a:xfrm>
            <a:off x="685800" y="4343400"/>
            <a:ext cx="5486400" cy="4114800"/>
          </a:xfrm>
          <a:prstGeom prst="rect">
            <a:avLst/>
          </a:prstGeom>
          <a:noFill/>
          <a:ln w="12700" cap="flat" cmpd="sng">
            <a:noFill/>
            <a:prstDash val="solid"/>
            <a:miter/>
          </a:ln>
        </p:spPr>
        <p:txBody>
          <a:bodyPr vert="horz" wrap="square" lIns="91440" tIns="45720" rIns="91440" bIns="45720" anchor="t" anchorCtr="0">
            <a:prstTxWarp prst="textNoShape">
              <a:avLst/>
            </a:prstTxWarp>
          </a:bodyPr>
          <a:lstStyle/>
          <a:p>
            <a:r>
              <a:rPr lang="zh-CN" altLang="en-US"/>
              <a:t>单击此处编辑母版文本样式</a:t>
            </a:r>
            <a:endParaRPr lang="en-US" altLang="zh-CN"/>
          </a:p>
          <a:p>
            <a:pPr lvl="1"/>
            <a:r>
              <a:rPr lang="zh-CN" altLang="en-US"/>
              <a:t>第二级</a:t>
            </a:r>
            <a:endParaRPr lang="en-US" altLang="zh-CN"/>
          </a:p>
          <a:p>
            <a:pPr lvl="2"/>
            <a:r>
              <a:rPr lang="zh-CN" altLang="en-US"/>
              <a:t>第三级</a:t>
            </a:r>
            <a:endParaRPr lang="en-US" altLang="zh-CN"/>
          </a:p>
          <a:p>
            <a:pPr lvl="3"/>
            <a:r>
              <a:rPr lang="zh-CN" altLang="en-US"/>
              <a:t>第四级</a:t>
            </a:r>
            <a:endParaRPr lang="en-US" altLang="zh-CN"/>
          </a:p>
          <a:p>
            <a:pPr lvl="4"/>
            <a:r>
              <a:rPr lang="zh-CN" altLang="en-US"/>
              <a:t>第五级</a:t>
            </a:r>
          </a:p>
        </p:txBody>
      </p:sp>
      <p:sp>
        <p:nvSpPr>
          <p:cNvPr id="6" name="文本框"/>
          <p:cNvSpPr>
            <a:spLocks noGrp="1"/>
          </p:cNvSpPr>
          <p:nvPr>
            <p:ph type="ftr" idx="4"/>
          </p:nvPr>
        </p:nvSpPr>
        <p:spPr>
          <a:xfrm>
            <a:off x="0" y="8685213"/>
            <a:ext cx="2971799" cy="457200"/>
          </a:xfrm>
          <a:prstGeom prst="rect">
            <a:avLst/>
          </a:prstGeom>
          <a:noFill/>
          <a:ln w="12700" cap="flat" cmpd="sng">
            <a:noFill/>
            <a:prstDash val="solid"/>
            <a:miter/>
          </a:ln>
        </p:spPr>
        <p:txBody>
          <a:bodyPr vert="horz" wrap="square" lIns="91440" tIns="45720" rIns="91440" bIns="45720" anchor="b" anchorCtr="0">
            <a:prstTxWarp prst="textNoShape">
              <a:avLst/>
            </a:prstTxWarp>
          </a:bodyPr>
          <a:lstStyle/>
          <a:p>
            <a:pPr algn="l"/>
            <a:endParaRPr lang="zh-CN" altLang="en-US" sz="1200">
              <a:latin typeface="Calibri" charset="0"/>
              <a:ea typeface="宋体" charset="0"/>
              <a:cs typeface="Calibri" charset="0"/>
            </a:endParaRPr>
          </a:p>
        </p:txBody>
      </p:sp>
    </p:spTree>
    <p:extLst>
      <p:ext uri="{BB962C8B-B14F-4D97-AF65-F5344CB8AC3E}">
        <p14:creationId xmlns:p14="http://schemas.microsoft.com/office/powerpoint/2010/main" val="1551601127"/>
      </p:ext>
    </p:extLst>
  </p:cSld>
  <p:clrMap bg1="lt1" tx1="dk1" bg2="lt2" tx2="dk2" accent1="accent1" accent2="accent2" accent3="accent3" accent4="accent4" accent5="accent5" accent6="accent6" hlink="hlink" folHlink="folHlink"/>
  <p:hf hdr="0" ftr="0" dt="0"/>
  <p:notesStyle>
    <a:lvl1pPr marL="0" indent="0" algn="l" defTabSz="914400" eaLnBrk="1" fontAlgn="auto" latinLnBrk="0" hangingPunct="1">
      <a:lnSpc>
        <a:spcPct val="100000"/>
      </a:lnSpc>
      <a:spcBef>
        <a:spcPts val="0"/>
      </a:spcBef>
      <a:spcAft>
        <a:spcPts val="0"/>
      </a:spcAft>
      <a:buNone/>
      <a:defRPr sz="1200" b="0" i="0" u="none" strike="noStrike" kern="1200" cap="none" spc="0" baseline="0">
        <a:solidFill>
          <a:schemeClr val="tx1"/>
        </a:solidFill>
        <a:latin typeface="Calibri" charset="0"/>
        <a:ea typeface="宋体" charset="0"/>
        <a:cs typeface="Calibri" charset="0"/>
      </a:defRPr>
    </a:lvl1pPr>
    <a:lvl2pPr marL="457200" indent="0" algn="l" defTabSz="914400" eaLnBrk="1" fontAlgn="auto" latinLnBrk="0" hangingPunct="1">
      <a:lnSpc>
        <a:spcPct val="100000"/>
      </a:lnSpc>
      <a:spcBef>
        <a:spcPts val="0"/>
      </a:spcBef>
      <a:spcAft>
        <a:spcPts val="0"/>
      </a:spcAft>
      <a:buNone/>
      <a:defRPr sz="1200" b="0" i="0" u="none" strike="noStrike" kern="1200" cap="none" spc="0" baseline="0">
        <a:solidFill>
          <a:schemeClr val="tx1"/>
        </a:solidFill>
        <a:latin typeface="Calibri" charset="0"/>
        <a:ea typeface="宋体" charset="0"/>
        <a:cs typeface="Calibri" charset="0"/>
      </a:defRPr>
    </a:lvl2pPr>
    <a:lvl3pPr marL="914400" indent="0" algn="l" defTabSz="914400" eaLnBrk="1" fontAlgn="auto" latinLnBrk="0" hangingPunct="1">
      <a:lnSpc>
        <a:spcPct val="100000"/>
      </a:lnSpc>
      <a:spcBef>
        <a:spcPts val="0"/>
      </a:spcBef>
      <a:spcAft>
        <a:spcPts val="0"/>
      </a:spcAft>
      <a:buNone/>
      <a:defRPr sz="1200" b="0" i="0" u="none" strike="noStrike" kern="1200" cap="none" spc="0" baseline="0">
        <a:solidFill>
          <a:schemeClr val="tx1"/>
        </a:solidFill>
        <a:latin typeface="Calibri" charset="0"/>
        <a:ea typeface="宋体" charset="0"/>
        <a:cs typeface="Calibri" charset="0"/>
      </a:defRPr>
    </a:lvl3pPr>
    <a:lvl4pPr marL="1371600" indent="0" algn="l" defTabSz="914400" eaLnBrk="1" fontAlgn="auto" latinLnBrk="0" hangingPunct="1">
      <a:lnSpc>
        <a:spcPct val="100000"/>
      </a:lnSpc>
      <a:spcBef>
        <a:spcPts val="0"/>
      </a:spcBef>
      <a:spcAft>
        <a:spcPts val="0"/>
      </a:spcAft>
      <a:buNone/>
      <a:defRPr sz="1200" b="0" i="0" u="none" strike="noStrike" kern="1200" cap="none" spc="0" baseline="0">
        <a:solidFill>
          <a:schemeClr val="tx1"/>
        </a:solidFill>
        <a:latin typeface="Calibri" charset="0"/>
        <a:ea typeface="宋体" charset="0"/>
        <a:cs typeface="Calibri" charset="0"/>
      </a:defRPr>
    </a:lvl4pPr>
    <a:lvl5pPr marL="1828800" indent="0" algn="l" defTabSz="914400" eaLnBrk="1" fontAlgn="auto" latinLnBrk="0" hangingPunct="1">
      <a:lnSpc>
        <a:spcPct val="100000"/>
      </a:lnSpc>
      <a:spcBef>
        <a:spcPts val="0"/>
      </a:spcBef>
      <a:spcAft>
        <a:spcPts val="0"/>
      </a:spcAft>
      <a:buNone/>
      <a:defRPr sz="1200" b="0" i="0" u="none" strike="noStrike" kern="1200" cap="none" spc="0" baseline="0">
        <a:solidFill>
          <a:schemeClr val="tx1"/>
        </a:solidFill>
        <a:latin typeface="Calibri" charset="0"/>
        <a:ea typeface="宋体" charset="0"/>
        <a:cs typeface="Calibri" charset="0"/>
      </a:defRPr>
    </a:lvl5pPr>
    <a:lvl6pPr marL="2286000" indent="0" algn="l" defTabSz="914400" eaLnBrk="1" fontAlgn="auto" latinLnBrk="0" hangingPunct="1">
      <a:lnSpc>
        <a:spcPct val="100000"/>
      </a:lnSpc>
      <a:spcBef>
        <a:spcPts val="0"/>
      </a:spcBef>
      <a:spcAft>
        <a:spcPts val="0"/>
      </a:spcAft>
      <a:buNone/>
      <a:defRPr sz="1200" b="0" i="0" u="none" strike="noStrike" kern="1200" cap="none" spc="0" baseline="0">
        <a:solidFill>
          <a:schemeClr val="tx1"/>
        </a:solidFill>
        <a:latin typeface="Calibri" charset="0"/>
        <a:ea typeface="宋体" charset="0"/>
        <a:cs typeface="Calibri" charset="0"/>
      </a:defRPr>
    </a:lvl6pPr>
    <a:lvl7pPr marL="2743200" indent="0" algn="l" defTabSz="914400" eaLnBrk="1" fontAlgn="auto" latinLnBrk="0" hangingPunct="1">
      <a:lnSpc>
        <a:spcPct val="100000"/>
      </a:lnSpc>
      <a:spcBef>
        <a:spcPts val="0"/>
      </a:spcBef>
      <a:spcAft>
        <a:spcPts val="0"/>
      </a:spcAft>
      <a:buNone/>
      <a:defRPr sz="1200" b="0" i="0" u="none" strike="noStrike" kern="1200" cap="none" spc="0" baseline="0">
        <a:solidFill>
          <a:schemeClr val="tx1"/>
        </a:solidFill>
        <a:latin typeface="Calibri" charset="0"/>
        <a:ea typeface="宋体" charset="0"/>
        <a:cs typeface="Calibri" charset="0"/>
      </a:defRPr>
    </a:lvl7pPr>
    <a:lvl8pPr marL="3200400" indent="0" algn="l" defTabSz="914400" eaLnBrk="1" fontAlgn="auto" latinLnBrk="0" hangingPunct="1">
      <a:lnSpc>
        <a:spcPct val="100000"/>
      </a:lnSpc>
      <a:spcBef>
        <a:spcPts val="0"/>
      </a:spcBef>
      <a:spcAft>
        <a:spcPts val="0"/>
      </a:spcAft>
      <a:buNone/>
      <a:defRPr sz="1200" b="0" i="0" u="none" strike="noStrike" kern="1200" cap="none" spc="0" baseline="0">
        <a:solidFill>
          <a:schemeClr val="tx1"/>
        </a:solidFill>
        <a:latin typeface="Calibri" charset="0"/>
        <a:ea typeface="宋体" charset="0"/>
        <a:cs typeface="Calibri" charset="0"/>
      </a:defRPr>
    </a:lvl8pPr>
    <a:lvl9pPr marL="3200400" indent="0" algn="l" defTabSz="914400" eaLnBrk="1" fontAlgn="auto" latinLnBrk="0" hangingPunct="1">
      <a:lnSpc>
        <a:spcPct val="100000"/>
      </a:lnSpc>
      <a:spcBef>
        <a:spcPts val="0"/>
      </a:spcBef>
      <a:spcAft>
        <a:spcPts val="0"/>
      </a:spcAft>
      <a:buNone/>
      <a:defRPr sz="1200" b="0" i="0" u="none" strike="noStrike" kern="1200" cap="none" spc="0" baseline="0">
        <a:solidFill>
          <a:schemeClr val="tx1"/>
        </a:solidFill>
        <a:latin typeface="Calibri" charset="0"/>
        <a:ea typeface="宋体" charset="0"/>
        <a:cs typeface="Calibri" charset="0"/>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本框"/>
          <p:cNvSpPr>
            <a:spLocks noGrp="1"/>
          </p:cNvSpPr>
          <p:nvPr>
            <p:ph type="sldNum" idx="5"/>
          </p:nvPr>
        </p:nvSpPr>
        <p:spPr>
          <a:xfrm>
            <a:off x="3884613" y="8685213"/>
            <a:ext cx="2971800" cy="457200"/>
          </a:xfrm>
          <a:prstGeom prst="rect">
            <a:avLst/>
          </a:prstGeom>
          <a:noFill/>
          <a:ln w="12700" cap="flat" cmpd="sng">
            <a:noFill/>
            <a:prstDash val="solid"/>
            <a:miter/>
          </a:ln>
        </p:spPr>
        <p:txBody>
          <a:bodyPr vert="horz" wrap="square" lIns="91440" tIns="45720" rIns="91440" bIns="45720" anchor="b" anchorCtr="0">
            <a:prstTxWarp prst="textNoShape">
              <a:avLst/>
            </a:prstTxWarp>
          </a:bodyPr>
          <a:lstStyle/>
          <a:p>
            <a:pPr algn="r"/>
            <a:fld id="{CAD2D6BD-DE1B-4B5F-8B41-2702339687B9}" type="slidenum">
              <a:rPr lang="en-US" altLang="zh-CN" sz="1200" b="0" i="0" u="none" strike="noStrike" kern="1200" cap="none" spc="0" baseline="0">
                <a:solidFill>
                  <a:schemeClr val="tx1"/>
                </a:solidFill>
                <a:latin typeface="Calibri" charset="0"/>
                <a:ea typeface="宋体" charset="0"/>
                <a:cs typeface="Calibri" charset="0"/>
              </a:rPr>
              <a:t>1</a:t>
            </a:fld>
            <a:endParaRPr lang="zh-CN" altLang="en-US" sz="1200">
              <a:latin typeface="Calibri" charset="0"/>
              <a:ea typeface="宋体" charset="0"/>
              <a:cs typeface="Calibri" charset="0"/>
            </a:endParaRPr>
          </a:p>
        </p:txBody>
      </p:sp>
      <p:sp>
        <p:nvSpPr>
          <p:cNvPr id="18" name="对象"/>
          <p:cNvSpPr>
            <a:spLocks noGrp="1" noRot="1" noChangeAspect="1"/>
          </p:cNvSpPr>
          <p:nvPr>
            <p:ph type="sldImg"/>
          </p:nvPr>
        </p:nvSpPr>
        <p:spPr>
          <a:xfrm>
            <a:off x="381000" y="685800"/>
            <a:ext cx="6096000" cy="3429000"/>
          </a:xfrm>
          <a:prstGeom prst="rect">
            <a:avLst/>
          </a:prstGeom>
          <a:noFill/>
          <a:ln w="12700" cap="flat" cmpd="sng">
            <a:noFill/>
            <a:prstDash val="solid"/>
            <a:miter/>
          </a:ln>
        </p:spPr>
      </p:sp>
      <p:sp>
        <p:nvSpPr>
          <p:cNvPr id="19" name="文本框"/>
          <p:cNvSpPr>
            <a:spLocks noGrp="1"/>
          </p:cNvSpPr>
          <p:nvPr>
            <p:ph type="body" idx="1"/>
          </p:nvPr>
        </p:nvSpPr>
        <p:spPr>
          <a:xfrm>
            <a:off x="685800" y="4343400"/>
            <a:ext cx="5486400" cy="4114800"/>
          </a:xfrm>
          <a:prstGeom prst="rect">
            <a:avLst/>
          </a:prstGeom>
          <a:noFill/>
          <a:ln w="12700" cap="flat" cmpd="sng">
            <a:noFill/>
            <a:prstDash val="solid"/>
            <a:miter/>
          </a:ln>
        </p:spPr>
        <p:txBody>
          <a:bodyPr vert="horz" wrap="square" lIns="91440" tIns="45720" rIns="91440" bIns="45720" anchor="t" anchorCtr="0">
            <a:prstTxWarp prst="textNoShape">
              <a:avLst/>
            </a:prstTxWarp>
          </a:bodyPr>
          <a:lstStyle/>
          <a:p>
            <a:endParaRPr lang="zh-CN" altLang="en-US"/>
          </a:p>
        </p:txBody>
      </p:sp>
    </p:spTree>
    <p:extLst>
      <p:ext uri="{BB962C8B-B14F-4D97-AF65-F5344CB8AC3E}">
        <p14:creationId xmlns:p14="http://schemas.microsoft.com/office/powerpoint/2010/main" val="7108235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本框"/>
          <p:cNvSpPr>
            <a:spLocks noGrp="1"/>
          </p:cNvSpPr>
          <p:nvPr>
            <p:ph type="sldNum" idx="5"/>
          </p:nvPr>
        </p:nvSpPr>
        <p:spPr>
          <a:xfrm>
            <a:off x="3884613" y="8685213"/>
            <a:ext cx="2971800" cy="457200"/>
          </a:xfrm>
          <a:prstGeom prst="rect">
            <a:avLst/>
          </a:prstGeom>
          <a:noFill/>
          <a:ln w="12700" cap="flat" cmpd="sng">
            <a:noFill/>
            <a:prstDash val="solid"/>
            <a:miter/>
          </a:ln>
        </p:spPr>
        <p:txBody>
          <a:bodyPr vert="horz" wrap="square" lIns="91440" tIns="45720" rIns="91440" bIns="45720" anchor="b" anchorCtr="0">
            <a:prstTxWarp prst="textNoShape">
              <a:avLst/>
            </a:prstTxWarp>
          </a:bodyPr>
          <a:lstStyle/>
          <a:p>
            <a:pPr algn="r"/>
            <a:fld id="{CAD2D6BD-DE1B-4B5F-8B41-2702339687B9}" type="slidenum">
              <a:rPr lang="en-US" altLang="zh-CN" sz="1200" b="0" i="0" u="none" strike="noStrike" kern="1200" cap="none" spc="0" baseline="0">
                <a:solidFill>
                  <a:schemeClr val="tx1"/>
                </a:solidFill>
                <a:latin typeface="Calibri" charset="0"/>
                <a:ea typeface="宋体" charset="0"/>
                <a:cs typeface="Calibri" charset="0"/>
              </a:rPr>
              <a:t>10</a:t>
            </a:fld>
            <a:endParaRPr lang="zh-CN" altLang="en-US" sz="1200">
              <a:latin typeface="Calibri" charset="0"/>
              <a:ea typeface="宋体" charset="0"/>
              <a:cs typeface="Calibri" charset="0"/>
            </a:endParaRPr>
          </a:p>
        </p:txBody>
      </p:sp>
      <p:sp>
        <p:nvSpPr>
          <p:cNvPr id="124" name="对象"/>
          <p:cNvSpPr>
            <a:spLocks noGrp="1" noRot="1" noChangeAspect="1"/>
          </p:cNvSpPr>
          <p:nvPr>
            <p:ph type="sldImg"/>
          </p:nvPr>
        </p:nvSpPr>
        <p:spPr>
          <a:xfrm>
            <a:off x="381000" y="685800"/>
            <a:ext cx="6096000" cy="3429000"/>
          </a:xfrm>
          <a:prstGeom prst="rect">
            <a:avLst/>
          </a:prstGeom>
          <a:noFill/>
          <a:ln w="12700" cap="flat" cmpd="sng">
            <a:noFill/>
            <a:prstDash val="solid"/>
            <a:miter/>
          </a:ln>
        </p:spPr>
      </p:sp>
      <p:sp>
        <p:nvSpPr>
          <p:cNvPr id="125" name="文本框"/>
          <p:cNvSpPr>
            <a:spLocks noGrp="1"/>
          </p:cNvSpPr>
          <p:nvPr>
            <p:ph type="body" idx="1"/>
          </p:nvPr>
        </p:nvSpPr>
        <p:spPr>
          <a:xfrm>
            <a:off x="685800" y="4343400"/>
            <a:ext cx="5486400" cy="4114800"/>
          </a:xfrm>
          <a:prstGeom prst="rect">
            <a:avLst/>
          </a:prstGeom>
          <a:noFill/>
          <a:ln w="12700" cap="flat" cmpd="sng">
            <a:noFill/>
            <a:prstDash val="solid"/>
            <a:miter/>
          </a:ln>
        </p:spPr>
        <p:txBody>
          <a:bodyPr vert="horz" wrap="square" lIns="91440" tIns="45720" rIns="91440" bIns="45720" anchor="t" anchorCtr="0">
            <a:prstTxWarp prst="textNoShape">
              <a:avLst/>
            </a:prstTxWarp>
          </a:bodyPr>
          <a:lstStyle/>
          <a:p>
            <a:pPr marL="0" indent="0" algn="l" eaLnBrk="1" fontAlgn="auto" latinLnBrk="0" hangingPunct="1">
              <a:lnSpc>
                <a:spcPct val="100000"/>
              </a:lnSpc>
              <a:spcBef>
                <a:spcPts val="0"/>
              </a:spcBef>
              <a:spcAft>
                <a:spcPts val="0"/>
              </a:spcAft>
              <a:buNone/>
            </a:pPr>
            <a:r>
              <a:rPr lang="zh-CN" altLang="en-US"/>
              <a:t>使用说明：请使用</a:t>
            </a:r>
            <a:r>
              <a:rPr lang="en-US" altLang="zh-CN"/>
              <a:t>office2010</a:t>
            </a:r>
            <a:r>
              <a:rPr lang="zh-CN" altLang="en-US"/>
              <a:t>打开文件，</a:t>
            </a:r>
            <a:endParaRPr lang="en-US" altLang="zh-CN"/>
          </a:p>
          <a:p>
            <a:pPr marL="0" indent="0" algn="l" eaLnBrk="1" fontAlgn="auto" latinLnBrk="0" hangingPunct="1">
              <a:lnSpc>
                <a:spcPct val="100000"/>
              </a:lnSpc>
              <a:spcBef>
                <a:spcPts val="0"/>
              </a:spcBef>
              <a:spcAft>
                <a:spcPts val="0"/>
              </a:spcAft>
              <a:buNone/>
            </a:pPr>
            <a:r>
              <a:rPr lang="zh-CN" altLang="en-US"/>
              <a:t>文件中的照片文字可修改。图片修改方法：右击照片</a:t>
            </a:r>
            <a:r>
              <a:rPr lang="en-US" altLang="zh-CN"/>
              <a:t>-</a:t>
            </a:r>
            <a:r>
              <a:rPr lang="zh-CN" altLang="en-US"/>
              <a:t>更改图片。选择照片即可修改。</a:t>
            </a:r>
            <a:endParaRPr lang="en-US" altLang="zh-CN"/>
          </a:p>
          <a:p>
            <a:endParaRPr lang="zh-CN" altLang="en-US"/>
          </a:p>
        </p:txBody>
      </p:sp>
    </p:spTree>
    <p:extLst>
      <p:ext uri="{BB962C8B-B14F-4D97-AF65-F5344CB8AC3E}">
        <p14:creationId xmlns:p14="http://schemas.microsoft.com/office/powerpoint/2010/main" val="7317115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本框"/>
          <p:cNvSpPr>
            <a:spLocks noGrp="1"/>
          </p:cNvSpPr>
          <p:nvPr>
            <p:ph type="sldNum" idx="5"/>
          </p:nvPr>
        </p:nvSpPr>
        <p:spPr>
          <a:xfrm>
            <a:off x="3884613" y="8685213"/>
            <a:ext cx="2971800" cy="457200"/>
          </a:xfrm>
          <a:prstGeom prst="rect">
            <a:avLst/>
          </a:prstGeom>
          <a:noFill/>
          <a:ln w="12700" cap="flat" cmpd="sng">
            <a:noFill/>
            <a:prstDash val="solid"/>
            <a:miter/>
          </a:ln>
        </p:spPr>
        <p:txBody>
          <a:bodyPr vert="horz" wrap="square" lIns="91440" tIns="45720" rIns="91440" bIns="45720" anchor="b" anchorCtr="0">
            <a:prstTxWarp prst="textNoShape">
              <a:avLst/>
            </a:prstTxWarp>
          </a:bodyPr>
          <a:lstStyle/>
          <a:p>
            <a:pPr algn="r"/>
            <a:fld id="{CAD2D6BD-DE1B-4B5F-8B41-2702339687B9}" type="slidenum">
              <a:rPr lang="en-US" altLang="zh-CN" sz="1200" b="0" i="0" u="none" strike="noStrike" kern="1200" cap="none" spc="0" baseline="0">
                <a:solidFill>
                  <a:schemeClr val="tx1"/>
                </a:solidFill>
                <a:latin typeface="Calibri" charset="0"/>
                <a:ea typeface="宋体" charset="0"/>
                <a:cs typeface="Calibri" charset="0"/>
              </a:rPr>
              <a:t>11</a:t>
            </a:fld>
            <a:endParaRPr lang="zh-CN" altLang="en-US" sz="1200">
              <a:latin typeface="Calibri" charset="0"/>
              <a:ea typeface="宋体" charset="0"/>
              <a:cs typeface="Calibri" charset="0"/>
            </a:endParaRPr>
          </a:p>
        </p:txBody>
      </p:sp>
      <p:sp>
        <p:nvSpPr>
          <p:cNvPr id="133" name="对象"/>
          <p:cNvSpPr>
            <a:spLocks noGrp="1" noRot="1" noChangeAspect="1"/>
          </p:cNvSpPr>
          <p:nvPr>
            <p:ph type="sldImg"/>
          </p:nvPr>
        </p:nvSpPr>
        <p:spPr>
          <a:xfrm>
            <a:off x="381000" y="685800"/>
            <a:ext cx="6096000" cy="3429000"/>
          </a:xfrm>
          <a:prstGeom prst="rect">
            <a:avLst/>
          </a:prstGeom>
          <a:noFill/>
          <a:ln w="12700" cap="flat" cmpd="sng">
            <a:noFill/>
            <a:prstDash val="solid"/>
            <a:miter/>
          </a:ln>
        </p:spPr>
      </p:sp>
      <p:sp>
        <p:nvSpPr>
          <p:cNvPr id="134" name="文本框"/>
          <p:cNvSpPr>
            <a:spLocks noGrp="1"/>
          </p:cNvSpPr>
          <p:nvPr>
            <p:ph type="body" idx="1"/>
          </p:nvPr>
        </p:nvSpPr>
        <p:spPr>
          <a:xfrm>
            <a:off x="685800" y="4343400"/>
            <a:ext cx="5486400" cy="4114800"/>
          </a:xfrm>
          <a:prstGeom prst="rect">
            <a:avLst/>
          </a:prstGeom>
          <a:noFill/>
          <a:ln w="12700" cap="flat" cmpd="sng">
            <a:noFill/>
            <a:prstDash val="solid"/>
            <a:miter/>
          </a:ln>
        </p:spPr>
        <p:txBody>
          <a:bodyPr vert="horz" wrap="square" lIns="91440" tIns="45720" rIns="91440" bIns="45720" anchor="t" anchorCtr="0">
            <a:prstTxWarp prst="textNoShape">
              <a:avLst/>
            </a:prstTxWarp>
          </a:bodyPr>
          <a:lstStyle/>
          <a:p>
            <a:pPr marL="0" indent="0" algn="l" eaLnBrk="1" fontAlgn="auto" latinLnBrk="0" hangingPunct="1">
              <a:lnSpc>
                <a:spcPct val="100000"/>
              </a:lnSpc>
              <a:spcBef>
                <a:spcPts val="0"/>
              </a:spcBef>
              <a:spcAft>
                <a:spcPts val="0"/>
              </a:spcAft>
              <a:buNone/>
            </a:pPr>
            <a:r>
              <a:rPr lang="en-US" altLang="zh-CN">
                <a:solidFill>
                  <a:schemeClr val="tx1"/>
                </a:solidFill>
              </a:rPr>
              <a:t>1980</a:t>
            </a:r>
            <a:r>
              <a:rPr lang="zh-CN" altLang="en-US">
                <a:solidFill>
                  <a:schemeClr val="tx1"/>
                </a:solidFill>
              </a:rPr>
              <a:t>年</a:t>
            </a:r>
            <a:r>
              <a:rPr lang="en-US" altLang="zh-CN">
                <a:solidFill>
                  <a:schemeClr val="tx1"/>
                </a:solidFill>
              </a:rPr>
              <a:t>8</a:t>
            </a:r>
            <a:r>
              <a:rPr lang="zh-CN" altLang="en-US">
                <a:solidFill>
                  <a:schemeClr val="tx1"/>
                </a:solidFill>
              </a:rPr>
              <a:t>月，党和国家批准在深圳、珠海、汕头、厦门设置经济特区。</a:t>
            </a:r>
            <a:r>
              <a:rPr lang="en-US" altLang="zh-CN">
                <a:solidFill>
                  <a:schemeClr val="tx1"/>
                </a:solidFill>
              </a:rPr>
              <a:t>1988</a:t>
            </a:r>
            <a:r>
              <a:rPr lang="zh-CN" altLang="en-US">
                <a:solidFill>
                  <a:schemeClr val="tx1"/>
                </a:solidFill>
              </a:rPr>
              <a:t>年</a:t>
            </a:r>
            <a:r>
              <a:rPr lang="en-US" altLang="zh-CN">
                <a:solidFill>
                  <a:schemeClr val="tx1"/>
                </a:solidFill>
              </a:rPr>
              <a:t>4</a:t>
            </a:r>
            <a:r>
              <a:rPr lang="zh-CN" altLang="en-US">
                <a:solidFill>
                  <a:schemeClr val="tx1"/>
                </a:solidFill>
              </a:rPr>
              <a:t>月又批准建立海南经济特区，明确要求发挥经济特区对全国改革开放和社会主义现代化建设的重要窗口和示范带动作用。</a:t>
            </a:r>
            <a:endParaRPr lang="en-US" altLang="zh-CN">
              <a:solidFill>
                <a:schemeClr val="tx1"/>
              </a:solidFill>
            </a:endParaRPr>
          </a:p>
          <a:p>
            <a:endParaRPr lang="zh-CN" altLang="en-US"/>
          </a:p>
        </p:txBody>
      </p:sp>
    </p:spTree>
    <p:extLst>
      <p:ext uri="{BB962C8B-B14F-4D97-AF65-F5344CB8AC3E}">
        <p14:creationId xmlns:p14="http://schemas.microsoft.com/office/powerpoint/2010/main" val="9442787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本框"/>
          <p:cNvSpPr>
            <a:spLocks noGrp="1"/>
          </p:cNvSpPr>
          <p:nvPr>
            <p:ph type="sldNum" idx="5"/>
          </p:nvPr>
        </p:nvSpPr>
        <p:spPr>
          <a:xfrm>
            <a:off x="3884613" y="8685213"/>
            <a:ext cx="2971800" cy="457200"/>
          </a:xfrm>
          <a:prstGeom prst="rect">
            <a:avLst/>
          </a:prstGeom>
          <a:noFill/>
          <a:ln w="12700" cap="flat" cmpd="sng">
            <a:noFill/>
            <a:prstDash val="solid"/>
            <a:miter/>
          </a:ln>
        </p:spPr>
        <p:txBody>
          <a:bodyPr vert="horz" wrap="square" lIns="91440" tIns="45720" rIns="91440" bIns="45720" anchor="b" anchorCtr="0">
            <a:prstTxWarp prst="textNoShape">
              <a:avLst/>
            </a:prstTxWarp>
          </a:bodyPr>
          <a:lstStyle/>
          <a:p>
            <a:pPr algn="r"/>
            <a:fld id="{CAD2D6BD-DE1B-4B5F-8B41-2702339687B9}" type="slidenum">
              <a:rPr lang="en-US" altLang="zh-CN" sz="1200" b="0" i="0" u="none" strike="noStrike" kern="1200" cap="none" spc="0" baseline="0">
                <a:solidFill>
                  <a:schemeClr val="tx1"/>
                </a:solidFill>
                <a:latin typeface="Calibri" charset="0"/>
                <a:ea typeface="宋体" charset="0"/>
                <a:cs typeface="Calibri" charset="0"/>
              </a:rPr>
              <a:t>12</a:t>
            </a:fld>
            <a:endParaRPr lang="zh-CN" altLang="en-US" sz="1200">
              <a:latin typeface="Calibri" charset="0"/>
              <a:ea typeface="宋体" charset="0"/>
              <a:cs typeface="Calibri" charset="0"/>
            </a:endParaRPr>
          </a:p>
        </p:txBody>
      </p:sp>
      <p:sp>
        <p:nvSpPr>
          <p:cNvPr id="140" name="对象"/>
          <p:cNvSpPr>
            <a:spLocks noGrp="1" noRot="1" noChangeAspect="1"/>
          </p:cNvSpPr>
          <p:nvPr>
            <p:ph type="sldImg"/>
          </p:nvPr>
        </p:nvSpPr>
        <p:spPr>
          <a:xfrm>
            <a:off x="381000" y="685800"/>
            <a:ext cx="6096000" cy="3429000"/>
          </a:xfrm>
          <a:prstGeom prst="rect">
            <a:avLst/>
          </a:prstGeom>
          <a:noFill/>
          <a:ln w="12700" cap="flat" cmpd="sng">
            <a:noFill/>
            <a:prstDash val="solid"/>
            <a:miter/>
          </a:ln>
        </p:spPr>
      </p:sp>
      <p:sp>
        <p:nvSpPr>
          <p:cNvPr id="141" name="文本框"/>
          <p:cNvSpPr>
            <a:spLocks noGrp="1"/>
          </p:cNvSpPr>
          <p:nvPr>
            <p:ph type="body" idx="1"/>
          </p:nvPr>
        </p:nvSpPr>
        <p:spPr>
          <a:xfrm>
            <a:off x="685800" y="4343400"/>
            <a:ext cx="5486400" cy="4114800"/>
          </a:xfrm>
          <a:prstGeom prst="rect">
            <a:avLst/>
          </a:prstGeom>
          <a:noFill/>
          <a:ln w="12700" cap="flat" cmpd="sng">
            <a:noFill/>
            <a:prstDash val="solid"/>
            <a:miter/>
          </a:ln>
        </p:spPr>
        <p:txBody>
          <a:bodyPr vert="horz" wrap="square" lIns="91440" tIns="45720" rIns="91440" bIns="45720" anchor="t" anchorCtr="0">
            <a:prstTxWarp prst="textNoShape">
              <a:avLst/>
            </a:prstTxWarp>
          </a:bodyPr>
          <a:lstStyle/>
          <a:p>
            <a:r>
              <a:rPr lang="zh-CN" altLang="en-US" sz="1200">
                <a:solidFill>
                  <a:schemeClr val="tx1"/>
                </a:solidFill>
              </a:rPr>
              <a:t>总结经济特区的发展经验，邓小平同志指出：“特区是个窗口，是技术的窗口，管理的窗口，知识的窗口，也是对外政策的窗口。”实践证明，经济特区在经济体制改革中发挥了“试验田”作用，在对外开放中发挥了重要“窗口”作用，成为了中国改革开放的“探路者”。经济特区是中国共产党探索中国特色社会主义道路的早期实践，是中国改革开放的先行地、试验区、排头兵，更是新时代中国特色社会主义先行示范区。</a:t>
            </a:r>
            <a:endParaRPr lang="zh-CN" altLang="en-US"/>
          </a:p>
        </p:txBody>
      </p:sp>
    </p:spTree>
    <p:extLst>
      <p:ext uri="{BB962C8B-B14F-4D97-AF65-F5344CB8AC3E}">
        <p14:creationId xmlns:p14="http://schemas.microsoft.com/office/powerpoint/2010/main" val="4860630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本框"/>
          <p:cNvSpPr>
            <a:spLocks noGrp="1"/>
          </p:cNvSpPr>
          <p:nvPr>
            <p:ph type="sldNum" idx="5"/>
          </p:nvPr>
        </p:nvSpPr>
        <p:spPr>
          <a:xfrm>
            <a:off x="3884613" y="8685213"/>
            <a:ext cx="2971800" cy="457200"/>
          </a:xfrm>
          <a:prstGeom prst="rect">
            <a:avLst/>
          </a:prstGeom>
          <a:noFill/>
          <a:ln w="12700" cap="flat" cmpd="sng">
            <a:noFill/>
            <a:prstDash val="solid"/>
            <a:miter/>
          </a:ln>
        </p:spPr>
        <p:txBody>
          <a:bodyPr vert="horz" wrap="square" lIns="91440" tIns="45720" rIns="91440" bIns="45720" anchor="b" anchorCtr="0">
            <a:prstTxWarp prst="textNoShape">
              <a:avLst/>
            </a:prstTxWarp>
          </a:bodyPr>
          <a:lstStyle/>
          <a:p>
            <a:pPr algn="r"/>
            <a:fld id="{CAD2D6BD-DE1B-4B5F-8B41-2702339687B9}" type="slidenum">
              <a:rPr lang="en-US" altLang="zh-CN" sz="1200" b="0" i="0" u="none" strike="noStrike" kern="1200" cap="none" spc="0" baseline="0">
                <a:solidFill>
                  <a:schemeClr val="tx1"/>
                </a:solidFill>
                <a:latin typeface="Calibri" charset="0"/>
                <a:ea typeface="宋体" charset="0"/>
                <a:cs typeface="Calibri" charset="0"/>
              </a:rPr>
              <a:t>13</a:t>
            </a:fld>
            <a:endParaRPr lang="zh-CN" altLang="en-US" sz="1200">
              <a:latin typeface="Calibri" charset="0"/>
              <a:ea typeface="宋体" charset="0"/>
              <a:cs typeface="Calibri" charset="0"/>
            </a:endParaRPr>
          </a:p>
        </p:txBody>
      </p:sp>
      <p:sp>
        <p:nvSpPr>
          <p:cNvPr id="149" name="对象"/>
          <p:cNvSpPr>
            <a:spLocks noGrp="1" noRot="1" noChangeAspect="1"/>
          </p:cNvSpPr>
          <p:nvPr>
            <p:ph type="sldImg"/>
          </p:nvPr>
        </p:nvSpPr>
        <p:spPr>
          <a:xfrm>
            <a:off x="381000" y="685800"/>
            <a:ext cx="6096000" cy="3429000"/>
          </a:xfrm>
          <a:prstGeom prst="rect">
            <a:avLst/>
          </a:prstGeom>
          <a:noFill/>
          <a:ln w="12700" cap="flat" cmpd="sng">
            <a:noFill/>
            <a:prstDash val="solid"/>
            <a:miter/>
          </a:ln>
        </p:spPr>
      </p:sp>
      <p:sp>
        <p:nvSpPr>
          <p:cNvPr id="150" name="文本框"/>
          <p:cNvSpPr>
            <a:spLocks noGrp="1"/>
          </p:cNvSpPr>
          <p:nvPr>
            <p:ph type="body" idx="1"/>
          </p:nvPr>
        </p:nvSpPr>
        <p:spPr>
          <a:xfrm>
            <a:off x="685800" y="4343400"/>
            <a:ext cx="5486400" cy="4114800"/>
          </a:xfrm>
          <a:prstGeom prst="rect">
            <a:avLst/>
          </a:prstGeom>
          <a:noFill/>
          <a:ln w="12700" cap="flat" cmpd="sng">
            <a:noFill/>
            <a:prstDash val="solid"/>
            <a:miter/>
          </a:ln>
        </p:spPr>
        <p:txBody>
          <a:bodyPr vert="horz" wrap="square" lIns="91440" tIns="45720" rIns="91440" bIns="45720" anchor="t" anchorCtr="0">
            <a:prstTxWarp prst="textNoShape">
              <a:avLst/>
            </a:prstTxWarp>
          </a:bodyPr>
          <a:lstStyle/>
          <a:p>
            <a:r>
              <a:rPr lang="zh-CN" altLang="en-US">
                <a:solidFill>
                  <a:schemeClr val="tx1"/>
                </a:solidFill>
              </a:rPr>
              <a:t>此后，又在深圳经济特区建立</a:t>
            </a:r>
            <a:r>
              <a:rPr lang="en-US" altLang="zh-CN">
                <a:solidFill>
                  <a:schemeClr val="tx1"/>
                </a:solidFill>
              </a:rPr>
              <a:t>40</a:t>
            </a:r>
            <a:r>
              <a:rPr lang="zh-CN" altLang="en-US">
                <a:solidFill>
                  <a:schemeClr val="tx1"/>
                </a:solidFill>
              </a:rPr>
              <a:t>周年庆祝大会上强调，要继续发扬特区精神，激励干部群众勇当新时代的“拓荒牛”。</a:t>
            </a:r>
            <a:endParaRPr lang="zh-CN" altLang="en-US"/>
          </a:p>
        </p:txBody>
      </p:sp>
    </p:spTree>
    <p:extLst>
      <p:ext uri="{BB962C8B-B14F-4D97-AF65-F5344CB8AC3E}">
        <p14:creationId xmlns:p14="http://schemas.microsoft.com/office/powerpoint/2010/main" val="14903396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本框"/>
          <p:cNvSpPr>
            <a:spLocks noGrp="1"/>
          </p:cNvSpPr>
          <p:nvPr>
            <p:ph type="sldNum" idx="5"/>
          </p:nvPr>
        </p:nvSpPr>
        <p:spPr>
          <a:xfrm>
            <a:off x="3884613" y="8685213"/>
            <a:ext cx="2971800" cy="457200"/>
          </a:xfrm>
          <a:prstGeom prst="rect">
            <a:avLst/>
          </a:prstGeom>
          <a:noFill/>
          <a:ln w="12700" cap="flat" cmpd="sng">
            <a:noFill/>
            <a:prstDash val="solid"/>
            <a:miter/>
          </a:ln>
        </p:spPr>
        <p:txBody>
          <a:bodyPr vert="horz" wrap="square" lIns="91440" tIns="45720" rIns="91440" bIns="45720" anchor="b" anchorCtr="0">
            <a:prstTxWarp prst="textNoShape">
              <a:avLst/>
            </a:prstTxWarp>
          </a:bodyPr>
          <a:lstStyle/>
          <a:p>
            <a:pPr algn="r"/>
            <a:fld id="{CAD2D6BD-DE1B-4B5F-8B41-2702339687B9}" type="slidenum">
              <a:rPr lang="en-US" altLang="zh-CN" sz="1200" b="0" i="0" u="none" strike="noStrike" kern="1200" cap="none" spc="0" baseline="0">
                <a:solidFill>
                  <a:schemeClr val="tx1"/>
                </a:solidFill>
                <a:latin typeface="Calibri" charset="0"/>
                <a:ea typeface="宋体" charset="0"/>
                <a:cs typeface="Calibri" charset="0"/>
              </a:rPr>
              <a:t>14</a:t>
            </a:fld>
            <a:endParaRPr lang="zh-CN" altLang="en-US" sz="1200">
              <a:latin typeface="Calibri" charset="0"/>
              <a:ea typeface="宋体" charset="0"/>
              <a:cs typeface="Calibri" charset="0"/>
            </a:endParaRPr>
          </a:p>
        </p:txBody>
      </p:sp>
      <p:sp>
        <p:nvSpPr>
          <p:cNvPr id="169" name="对象"/>
          <p:cNvSpPr>
            <a:spLocks noGrp="1" noRot="1" noChangeAspect="1"/>
          </p:cNvSpPr>
          <p:nvPr>
            <p:ph type="sldImg"/>
          </p:nvPr>
        </p:nvSpPr>
        <p:spPr>
          <a:xfrm>
            <a:off x="381000" y="685800"/>
            <a:ext cx="6096000" cy="3429000"/>
          </a:xfrm>
          <a:prstGeom prst="rect">
            <a:avLst/>
          </a:prstGeom>
          <a:noFill/>
          <a:ln w="12700" cap="flat" cmpd="sng">
            <a:noFill/>
            <a:prstDash val="solid"/>
            <a:miter/>
          </a:ln>
        </p:spPr>
      </p:sp>
      <p:sp>
        <p:nvSpPr>
          <p:cNvPr id="170" name="文本框"/>
          <p:cNvSpPr>
            <a:spLocks noGrp="1"/>
          </p:cNvSpPr>
          <p:nvPr>
            <p:ph type="body" idx="1"/>
          </p:nvPr>
        </p:nvSpPr>
        <p:spPr>
          <a:xfrm>
            <a:off x="685800" y="4343400"/>
            <a:ext cx="5486400" cy="4114800"/>
          </a:xfrm>
          <a:prstGeom prst="rect">
            <a:avLst/>
          </a:prstGeom>
          <a:noFill/>
          <a:ln w="12700" cap="flat" cmpd="sng">
            <a:noFill/>
            <a:prstDash val="solid"/>
            <a:miter/>
          </a:ln>
        </p:spPr>
        <p:txBody>
          <a:bodyPr vert="horz" wrap="square" lIns="91440" tIns="45720" rIns="91440" bIns="45720" anchor="t" anchorCtr="0">
            <a:prstTxWarp prst="textNoShape">
              <a:avLst/>
            </a:prstTxWarp>
          </a:bodyPr>
          <a:lstStyle/>
          <a:p>
            <a:r>
              <a:rPr lang="en-US" altLang="zh-CN">
                <a:solidFill>
                  <a:schemeClr val="tx1"/>
                </a:solidFill>
              </a:rPr>
              <a:t>1979</a:t>
            </a:r>
            <a:r>
              <a:rPr lang="zh-CN" altLang="en-US">
                <a:solidFill>
                  <a:schemeClr val="tx1"/>
                </a:solidFill>
              </a:rPr>
              <a:t>年</a:t>
            </a:r>
            <a:r>
              <a:rPr lang="en-US" altLang="zh-CN">
                <a:solidFill>
                  <a:schemeClr val="tx1"/>
                </a:solidFill>
              </a:rPr>
              <a:t>7</a:t>
            </a:r>
            <a:r>
              <a:rPr lang="zh-CN" altLang="en-US">
                <a:solidFill>
                  <a:schemeClr val="tx1"/>
                </a:solidFill>
              </a:rPr>
              <a:t>月</a:t>
            </a:r>
            <a:r>
              <a:rPr lang="en-US" altLang="zh-CN">
                <a:solidFill>
                  <a:schemeClr val="tx1"/>
                </a:solidFill>
              </a:rPr>
              <a:t>,</a:t>
            </a:r>
            <a:r>
              <a:rPr lang="zh-CN" altLang="en-US">
                <a:solidFill>
                  <a:schemeClr val="tx1"/>
                </a:solidFill>
              </a:rPr>
              <a:t>党中央、国务院批准广东、福建两省实行“特殊政策、灵活措施、先行一步”，并试办出口特区。</a:t>
            </a:r>
            <a:r>
              <a:rPr lang="en-US" altLang="zh-CN">
                <a:solidFill>
                  <a:schemeClr val="tx1"/>
                </a:solidFill>
              </a:rPr>
              <a:t>1979</a:t>
            </a:r>
            <a:r>
              <a:rPr lang="zh-CN" altLang="en-US">
                <a:solidFill>
                  <a:schemeClr val="tx1"/>
                </a:solidFill>
              </a:rPr>
              <a:t>年中国第一个对外开放的工业园区</a:t>
            </a:r>
            <a:r>
              <a:rPr lang="en-US" altLang="zh-CN">
                <a:solidFill>
                  <a:schemeClr val="tx1"/>
                </a:solidFill>
              </a:rPr>
              <a:t>——</a:t>
            </a:r>
            <a:r>
              <a:rPr lang="zh-CN" altLang="en-US">
                <a:solidFill>
                  <a:schemeClr val="tx1"/>
                </a:solidFill>
              </a:rPr>
              <a:t>蛇口工业区在临近香港的宝安南头半岛诞生</a:t>
            </a:r>
            <a:r>
              <a:rPr lang="en-US" altLang="zh-CN">
                <a:solidFill>
                  <a:schemeClr val="tx1"/>
                </a:solidFill>
              </a:rPr>
              <a:t>,</a:t>
            </a:r>
            <a:r>
              <a:rPr lang="zh-CN" altLang="en-US">
                <a:solidFill>
                  <a:schemeClr val="tx1"/>
                </a:solidFill>
              </a:rPr>
              <a:t>炸响改革开放的“开山炮”。</a:t>
            </a:r>
            <a:endParaRPr lang="zh-CN" altLang="en-US"/>
          </a:p>
        </p:txBody>
      </p:sp>
    </p:spTree>
    <p:extLst>
      <p:ext uri="{BB962C8B-B14F-4D97-AF65-F5344CB8AC3E}">
        <p14:creationId xmlns:p14="http://schemas.microsoft.com/office/powerpoint/2010/main" val="7074686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本框"/>
          <p:cNvSpPr>
            <a:spLocks noGrp="1"/>
          </p:cNvSpPr>
          <p:nvPr>
            <p:ph type="sldNum" idx="5"/>
          </p:nvPr>
        </p:nvSpPr>
        <p:spPr>
          <a:xfrm>
            <a:off x="3884613" y="8685213"/>
            <a:ext cx="2971800" cy="457200"/>
          </a:xfrm>
          <a:prstGeom prst="rect">
            <a:avLst/>
          </a:prstGeom>
          <a:noFill/>
          <a:ln w="12700" cap="flat" cmpd="sng">
            <a:noFill/>
            <a:prstDash val="solid"/>
            <a:miter/>
          </a:ln>
        </p:spPr>
        <p:txBody>
          <a:bodyPr vert="horz" wrap="square" lIns="91440" tIns="45720" rIns="91440" bIns="45720" anchor="b" anchorCtr="0">
            <a:prstTxWarp prst="textNoShape">
              <a:avLst/>
            </a:prstTxWarp>
          </a:bodyPr>
          <a:lstStyle/>
          <a:p>
            <a:pPr algn="r"/>
            <a:fld id="{CAD2D6BD-DE1B-4B5F-8B41-2702339687B9}" type="slidenum">
              <a:rPr lang="en-US" altLang="zh-CN" sz="1200" b="0" i="0" u="none" strike="noStrike" kern="1200" cap="none" spc="0" baseline="0">
                <a:solidFill>
                  <a:schemeClr val="tx1"/>
                </a:solidFill>
                <a:latin typeface="Calibri" charset="0"/>
                <a:ea typeface="宋体" charset="0"/>
                <a:cs typeface="Calibri" charset="0"/>
              </a:rPr>
              <a:t>15</a:t>
            </a:fld>
            <a:endParaRPr lang="zh-CN" altLang="en-US" sz="1200">
              <a:latin typeface="Calibri" charset="0"/>
              <a:ea typeface="宋体" charset="0"/>
              <a:cs typeface="Calibri" charset="0"/>
            </a:endParaRPr>
          </a:p>
        </p:txBody>
      </p:sp>
      <p:sp>
        <p:nvSpPr>
          <p:cNvPr id="178" name="对象"/>
          <p:cNvSpPr>
            <a:spLocks noGrp="1" noRot="1" noChangeAspect="1"/>
          </p:cNvSpPr>
          <p:nvPr>
            <p:ph type="sldImg"/>
          </p:nvPr>
        </p:nvSpPr>
        <p:spPr>
          <a:xfrm>
            <a:off x="381000" y="685800"/>
            <a:ext cx="6096000" cy="3429000"/>
          </a:xfrm>
          <a:prstGeom prst="rect">
            <a:avLst/>
          </a:prstGeom>
          <a:noFill/>
          <a:ln w="12700" cap="flat" cmpd="sng">
            <a:noFill/>
            <a:prstDash val="solid"/>
            <a:miter/>
          </a:ln>
        </p:spPr>
      </p:sp>
      <p:sp>
        <p:nvSpPr>
          <p:cNvPr id="179" name="文本框"/>
          <p:cNvSpPr>
            <a:spLocks noGrp="1"/>
          </p:cNvSpPr>
          <p:nvPr>
            <p:ph type="body" idx="1"/>
          </p:nvPr>
        </p:nvSpPr>
        <p:spPr>
          <a:xfrm>
            <a:off x="685800" y="4343400"/>
            <a:ext cx="5486400" cy="4114800"/>
          </a:xfrm>
          <a:prstGeom prst="rect">
            <a:avLst/>
          </a:prstGeom>
          <a:noFill/>
          <a:ln w="12700" cap="flat" cmpd="sng">
            <a:noFill/>
            <a:prstDash val="solid"/>
            <a:miter/>
          </a:ln>
        </p:spPr>
        <p:txBody>
          <a:bodyPr vert="horz" wrap="square" lIns="91440" tIns="45720" rIns="91440" bIns="45720" anchor="t" anchorCtr="0">
            <a:prstTxWarp prst="textNoShape">
              <a:avLst/>
            </a:prstTxWarp>
          </a:bodyPr>
          <a:lstStyle/>
          <a:p>
            <a:r>
              <a:rPr lang="en-US" altLang="zh-CN" sz="1200">
                <a:solidFill>
                  <a:schemeClr val="tx1"/>
                </a:solidFill>
              </a:rPr>
              <a:t>1988</a:t>
            </a:r>
            <a:r>
              <a:rPr lang="zh-CN" altLang="en-US" sz="1200">
                <a:solidFill>
                  <a:schemeClr val="tx1"/>
                </a:solidFill>
              </a:rPr>
              <a:t>年</a:t>
            </a:r>
            <a:r>
              <a:rPr lang="en-US" altLang="zh-CN" sz="1200">
                <a:solidFill>
                  <a:schemeClr val="tx1"/>
                </a:solidFill>
              </a:rPr>
              <a:t>,</a:t>
            </a:r>
            <a:r>
              <a:rPr lang="zh-CN" altLang="en-US" sz="1200">
                <a:solidFill>
                  <a:schemeClr val="tx1"/>
                </a:solidFill>
              </a:rPr>
              <a:t>深圳市政府成立了资本市场领导小组</a:t>
            </a:r>
            <a:r>
              <a:rPr lang="en-US" altLang="zh-CN" sz="1200">
                <a:solidFill>
                  <a:schemeClr val="tx1"/>
                </a:solidFill>
              </a:rPr>
              <a:t>,</a:t>
            </a:r>
            <a:r>
              <a:rPr lang="zh-CN" altLang="en-US" sz="1200">
                <a:solidFill>
                  <a:schemeClr val="tx1"/>
                </a:solidFill>
              </a:rPr>
              <a:t>打造了新中国第一部证交所“蓝皮书”</a:t>
            </a:r>
            <a:r>
              <a:rPr lang="en-US" altLang="zh-CN" sz="1200">
                <a:solidFill>
                  <a:schemeClr val="tx1"/>
                </a:solidFill>
              </a:rPr>
              <a:t>——《</a:t>
            </a:r>
            <a:r>
              <a:rPr lang="zh-CN" altLang="en-US" sz="1200">
                <a:solidFill>
                  <a:schemeClr val="tx1"/>
                </a:solidFill>
              </a:rPr>
              <a:t>深圳证券交易所筹建资料汇编》。</a:t>
            </a:r>
            <a:endParaRPr lang="en-US" altLang="zh-CN" sz="1200">
              <a:solidFill>
                <a:schemeClr val="tx1"/>
              </a:solidFill>
            </a:endParaRPr>
          </a:p>
          <a:p>
            <a:r>
              <a:rPr lang="en-US" altLang="zh-CN" sz="1200">
                <a:solidFill>
                  <a:schemeClr val="tx1"/>
                </a:solidFill>
              </a:rPr>
              <a:t>1990</a:t>
            </a:r>
            <a:r>
              <a:rPr lang="zh-CN" altLang="en-US" sz="1200">
                <a:solidFill>
                  <a:schemeClr val="tx1"/>
                </a:solidFill>
              </a:rPr>
              <a:t>年</a:t>
            </a:r>
            <a:r>
              <a:rPr lang="en-US" altLang="zh-CN" sz="1200">
                <a:solidFill>
                  <a:schemeClr val="tx1"/>
                </a:solidFill>
              </a:rPr>
              <a:t>12</a:t>
            </a:r>
            <a:r>
              <a:rPr lang="zh-CN" altLang="en-US" sz="1200">
                <a:solidFill>
                  <a:schemeClr val="tx1"/>
                </a:solidFill>
              </a:rPr>
              <a:t>月</a:t>
            </a:r>
            <a:r>
              <a:rPr lang="en-US" altLang="zh-CN" sz="1200">
                <a:solidFill>
                  <a:schemeClr val="tx1"/>
                </a:solidFill>
              </a:rPr>
              <a:t>1</a:t>
            </a:r>
            <a:r>
              <a:rPr lang="zh-CN" altLang="en-US" sz="1200">
                <a:solidFill>
                  <a:schemeClr val="tx1"/>
                </a:solidFill>
              </a:rPr>
              <a:t>日，深交所率先开始集中交易，中国资本市场迈入快速发展的“春天”</a:t>
            </a:r>
            <a:r>
              <a:rPr lang="en-US" altLang="zh-CN" sz="1200">
                <a:solidFill>
                  <a:schemeClr val="tx1"/>
                </a:solidFill>
              </a:rPr>
              <a:t>,</a:t>
            </a:r>
            <a:r>
              <a:rPr lang="zh-CN" altLang="en-US" sz="1200">
                <a:solidFill>
                  <a:schemeClr val="tx1"/>
                </a:solidFill>
              </a:rPr>
              <a:t>为经济腾飞插上了“翅膀”。</a:t>
            </a:r>
            <a:endParaRPr lang="en-US" altLang="zh-CN" sz="1200">
              <a:solidFill>
                <a:schemeClr val="tx1"/>
              </a:solidFill>
            </a:endParaRPr>
          </a:p>
          <a:p>
            <a:endParaRPr lang="zh-CN" altLang="en-US"/>
          </a:p>
        </p:txBody>
      </p:sp>
    </p:spTree>
    <p:extLst>
      <p:ext uri="{BB962C8B-B14F-4D97-AF65-F5344CB8AC3E}">
        <p14:creationId xmlns:p14="http://schemas.microsoft.com/office/powerpoint/2010/main" val="4208658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本框"/>
          <p:cNvSpPr>
            <a:spLocks noGrp="1"/>
          </p:cNvSpPr>
          <p:nvPr>
            <p:ph type="sldNum" idx="5"/>
          </p:nvPr>
        </p:nvSpPr>
        <p:spPr>
          <a:xfrm>
            <a:off x="3884613" y="8685213"/>
            <a:ext cx="2971800" cy="457200"/>
          </a:xfrm>
          <a:prstGeom prst="rect">
            <a:avLst/>
          </a:prstGeom>
          <a:noFill/>
          <a:ln w="12700" cap="flat" cmpd="sng">
            <a:noFill/>
            <a:prstDash val="solid"/>
            <a:miter/>
          </a:ln>
        </p:spPr>
        <p:txBody>
          <a:bodyPr vert="horz" wrap="square" lIns="91440" tIns="45720" rIns="91440" bIns="45720" anchor="b" anchorCtr="0">
            <a:prstTxWarp prst="textNoShape">
              <a:avLst/>
            </a:prstTxWarp>
          </a:bodyPr>
          <a:lstStyle/>
          <a:p>
            <a:pPr algn="r"/>
            <a:fld id="{CAD2D6BD-DE1B-4B5F-8B41-2702339687B9}" type="slidenum">
              <a:rPr lang="en-US" altLang="zh-CN" sz="1200" b="0" i="0" u="none" strike="noStrike" kern="1200" cap="none" spc="0" baseline="0">
                <a:solidFill>
                  <a:schemeClr val="tx1"/>
                </a:solidFill>
                <a:latin typeface="Calibri" charset="0"/>
                <a:ea typeface="宋体" charset="0"/>
                <a:cs typeface="Calibri" charset="0"/>
              </a:rPr>
              <a:t>16</a:t>
            </a:fld>
            <a:endParaRPr lang="zh-CN" altLang="en-US" sz="1200">
              <a:latin typeface="Calibri" charset="0"/>
              <a:ea typeface="宋体" charset="0"/>
              <a:cs typeface="Calibri" charset="0"/>
            </a:endParaRPr>
          </a:p>
        </p:txBody>
      </p:sp>
      <p:sp>
        <p:nvSpPr>
          <p:cNvPr id="187" name="对象"/>
          <p:cNvSpPr>
            <a:spLocks noGrp="1" noRot="1" noChangeAspect="1"/>
          </p:cNvSpPr>
          <p:nvPr>
            <p:ph type="sldImg"/>
          </p:nvPr>
        </p:nvSpPr>
        <p:spPr>
          <a:xfrm>
            <a:off x="381000" y="685800"/>
            <a:ext cx="6096000" cy="3429000"/>
          </a:xfrm>
          <a:prstGeom prst="rect">
            <a:avLst/>
          </a:prstGeom>
          <a:noFill/>
          <a:ln w="12700" cap="flat" cmpd="sng">
            <a:noFill/>
            <a:prstDash val="solid"/>
            <a:miter/>
          </a:ln>
        </p:spPr>
      </p:sp>
      <p:sp>
        <p:nvSpPr>
          <p:cNvPr id="188" name="文本框"/>
          <p:cNvSpPr>
            <a:spLocks noGrp="1"/>
          </p:cNvSpPr>
          <p:nvPr>
            <p:ph type="body" idx="1"/>
          </p:nvPr>
        </p:nvSpPr>
        <p:spPr>
          <a:xfrm>
            <a:off x="685800" y="4343400"/>
            <a:ext cx="5486400" cy="4114800"/>
          </a:xfrm>
          <a:prstGeom prst="rect">
            <a:avLst/>
          </a:prstGeom>
          <a:noFill/>
          <a:ln w="12700" cap="flat" cmpd="sng">
            <a:noFill/>
            <a:prstDash val="solid"/>
            <a:miter/>
          </a:ln>
        </p:spPr>
        <p:txBody>
          <a:bodyPr vert="horz" wrap="square" lIns="91440" tIns="45720" rIns="91440" bIns="45720" anchor="t" anchorCtr="0">
            <a:prstTxWarp prst="textNoShape">
              <a:avLst/>
            </a:prstTxWarp>
          </a:bodyPr>
          <a:lstStyle/>
          <a:p>
            <a:endParaRPr lang="zh-CN" altLang="en-US"/>
          </a:p>
        </p:txBody>
      </p:sp>
    </p:spTree>
    <p:extLst>
      <p:ext uri="{BB962C8B-B14F-4D97-AF65-F5344CB8AC3E}">
        <p14:creationId xmlns:p14="http://schemas.microsoft.com/office/powerpoint/2010/main" val="1529036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本框"/>
          <p:cNvSpPr>
            <a:spLocks noGrp="1"/>
          </p:cNvSpPr>
          <p:nvPr>
            <p:ph type="sldNum" idx="5"/>
          </p:nvPr>
        </p:nvSpPr>
        <p:spPr>
          <a:xfrm>
            <a:off x="3884613" y="8685213"/>
            <a:ext cx="2971800" cy="457200"/>
          </a:xfrm>
          <a:prstGeom prst="rect">
            <a:avLst/>
          </a:prstGeom>
          <a:noFill/>
          <a:ln w="12700" cap="flat" cmpd="sng">
            <a:noFill/>
            <a:prstDash val="solid"/>
            <a:miter/>
          </a:ln>
        </p:spPr>
        <p:txBody>
          <a:bodyPr vert="horz" wrap="square" lIns="91440" tIns="45720" rIns="91440" bIns="45720" anchor="b" anchorCtr="0">
            <a:prstTxWarp prst="textNoShape">
              <a:avLst/>
            </a:prstTxWarp>
          </a:bodyPr>
          <a:lstStyle/>
          <a:p>
            <a:pPr algn="r"/>
            <a:fld id="{CAD2D6BD-DE1B-4B5F-8B41-2702339687B9}" type="slidenum">
              <a:rPr lang="en-US" altLang="zh-CN" sz="1200" b="0" i="0" u="none" strike="noStrike" kern="1200" cap="none" spc="0" baseline="0">
                <a:solidFill>
                  <a:schemeClr val="tx1"/>
                </a:solidFill>
                <a:latin typeface="Calibri" charset="0"/>
                <a:ea typeface="宋体" charset="0"/>
                <a:cs typeface="Calibri" charset="0"/>
              </a:rPr>
              <a:t>17</a:t>
            </a:fld>
            <a:endParaRPr lang="zh-CN" altLang="en-US" sz="1200">
              <a:latin typeface="Calibri" charset="0"/>
              <a:ea typeface="宋体" charset="0"/>
              <a:cs typeface="Calibri" charset="0"/>
            </a:endParaRPr>
          </a:p>
        </p:txBody>
      </p:sp>
      <p:sp>
        <p:nvSpPr>
          <p:cNvPr id="245" name="对象"/>
          <p:cNvSpPr>
            <a:spLocks noGrp="1" noRot="1" noChangeAspect="1"/>
          </p:cNvSpPr>
          <p:nvPr>
            <p:ph type="sldImg"/>
          </p:nvPr>
        </p:nvSpPr>
        <p:spPr>
          <a:xfrm>
            <a:off x="381000" y="685800"/>
            <a:ext cx="6096000" cy="3429000"/>
          </a:xfrm>
          <a:prstGeom prst="rect">
            <a:avLst/>
          </a:prstGeom>
          <a:noFill/>
          <a:ln w="12700" cap="flat" cmpd="sng">
            <a:noFill/>
            <a:prstDash val="solid"/>
            <a:miter/>
          </a:ln>
        </p:spPr>
      </p:sp>
      <p:sp>
        <p:nvSpPr>
          <p:cNvPr id="246" name="文本框"/>
          <p:cNvSpPr>
            <a:spLocks noGrp="1"/>
          </p:cNvSpPr>
          <p:nvPr>
            <p:ph type="body" idx="1"/>
          </p:nvPr>
        </p:nvSpPr>
        <p:spPr>
          <a:xfrm>
            <a:off x="685800" y="4343400"/>
            <a:ext cx="5486400" cy="4114800"/>
          </a:xfrm>
          <a:prstGeom prst="rect">
            <a:avLst/>
          </a:prstGeom>
          <a:noFill/>
          <a:ln w="12700" cap="flat" cmpd="sng">
            <a:noFill/>
            <a:prstDash val="solid"/>
            <a:miter/>
          </a:ln>
        </p:spPr>
        <p:txBody>
          <a:bodyPr vert="horz" wrap="square" lIns="91440" tIns="45720" rIns="91440" bIns="45720" anchor="t" anchorCtr="0">
            <a:prstTxWarp prst="textNoShape">
              <a:avLst/>
            </a:prstTxWarp>
          </a:bodyPr>
          <a:lstStyle/>
          <a:p>
            <a:pPr marL="0" indent="0" algn="l" eaLnBrk="1" fontAlgn="auto" latinLnBrk="0" hangingPunct="1">
              <a:lnSpc>
                <a:spcPct val="100000"/>
              </a:lnSpc>
              <a:spcBef>
                <a:spcPts val="0"/>
              </a:spcBef>
              <a:spcAft>
                <a:spcPts val="0"/>
              </a:spcAft>
              <a:buNone/>
            </a:pPr>
            <a:r>
              <a:rPr lang="zh-CN" altLang="en-US">
                <a:solidFill>
                  <a:schemeClr val="tx1"/>
                </a:solidFill>
              </a:rPr>
              <a:t>从土地革命、抗日战争到解放战争，先后担任党和军队的许多重要领导职务，为党中央一系列重大战略决策的实施，为新民主主义革命的胜利和新中国的诞生，建立了赫赫功勋，成为中华人民共和国的开国元勋。</a:t>
            </a:r>
            <a:endParaRPr lang="en-US" altLang="zh-CN">
              <a:solidFill>
                <a:schemeClr val="tx1"/>
              </a:solidFill>
            </a:endParaRPr>
          </a:p>
          <a:p>
            <a:endParaRPr lang="zh-CN" altLang="en-US"/>
          </a:p>
        </p:txBody>
      </p:sp>
    </p:spTree>
    <p:extLst>
      <p:ext uri="{BB962C8B-B14F-4D97-AF65-F5344CB8AC3E}">
        <p14:creationId xmlns:p14="http://schemas.microsoft.com/office/powerpoint/2010/main" val="4433937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本框"/>
          <p:cNvSpPr>
            <a:spLocks noGrp="1"/>
          </p:cNvSpPr>
          <p:nvPr>
            <p:ph type="sldNum" idx="5"/>
          </p:nvPr>
        </p:nvSpPr>
        <p:spPr>
          <a:xfrm>
            <a:off x="3884613" y="8685213"/>
            <a:ext cx="2971800" cy="457200"/>
          </a:xfrm>
          <a:prstGeom prst="rect">
            <a:avLst/>
          </a:prstGeom>
          <a:noFill/>
          <a:ln w="12700" cap="flat" cmpd="sng">
            <a:noFill/>
            <a:prstDash val="solid"/>
            <a:miter/>
          </a:ln>
        </p:spPr>
        <p:txBody>
          <a:bodyPr vert="horz" wrap="square" lIns="91440" tIns="45720" rIns="91440" bIns="45720" anchor="b" anchorCtr="0">
            <a:prstTxWarp prst="textNoShape">
              <a:avLst/>
            </a:prstTxWarp>
          </a:bodyPr>
          <a:lstStyle/>
          <a:p>
            <a:pPr algn="r"/>
            <a:fld id="{CAD2D6BD-DE1B-4B5F-8B41-2702339687B9}" type="slidenum">
              <a:rPr lang="en-US" altLang="zh-CN" sz="1200" b="0" i="0" u="none" strike="noStrike" kern="1200" cap="none" spc="0" baseline="0">
                <a:solidFill>
                  <a:schemeClr val="tx1"/>
                </a:solidFill>
                <a:latin typeface="Calibri" charset="0"/>
                <a:ea typeface="宋体" charset="0"/>
                <a:cs typeface="Calibri" charset="0"/>
              </a:rPr>
              <a:t>18</a:t>
            </a:fld>
            <a:endParaRPr lang="zh-CN" altLang="en-US" sz="1200">
              <a:latin typeface="Calibri" charset="0"/>
              <a:ea typeface="宋体" charset="0"/>
              <a:cs typeface="Calibri" charset="0"/>
            </a:endParaRPr>
          </a:p>
        </p:txBody>
      </p:sp>
      <p:sp>
        <p:nvSpPr>
          <p:cNvPr id="245" name="对象"/>
          <p:cNvSpPr>
            <a:spLocks noGrp="1" noRot="1" noChangeAspect="1"/>
          </p:cNvSpPr>
          <p:nvPr>
            <p:ph type="sldImg"/>
          </p:nvPr>
        </p:nvSpPr>
        <p:spPr>
          <a:xfrm>
            <a:off x="381000" y="685800"/>
            <a:ext cx="6096000" cy="3429000"/>
          </a:xfrm>
          <a:prstGeom prst="rect">
            <a:avLst/>
          </a:prstGeom>
          <a:noFill/>
          <a:ln w="12700" cap="flat" cmpd="sng">
            <a:noFill/>
            <a:prstDash val="solid"/>
            <a:miter/>
          </a:ln>
        </p:spPr>
      </p:sp>
      <p:sp>
        <p:nvSpPr>
          <p:cNvPr id="246" name="文本框"/>
          <p:cNvSpPr>
            <a:spLocks noGrp="1"/>
          </p:cNvSpPr>
          <p:nvPr>
            <p:ph type="body" idx="1"/>
          </p:nvPr>
        </p:nvSpPr>
        <p:spPr>
          <a:xfrm>
            <a:off x="685800" y="4343400"/>
            <a:ext cx="5486400" cy="4114800"/>
          </a:xfrm>
          <a:prstGeom prst="rect">
            <a:avLst/>
          </a:prstGeom>
          <a:noFill/>
          <a:ln w="12700" cap="flat" cmpd="sng">
            <a:noFill/>
            <a:prstDash val="solid"/>
            <a:miter/>
          </a:ln>
        </p:spPr>
        <p:txBody>
          <a:bodyPr vert="horz" wrap="square" lIns="91440" tIns="45720" rIns="91440" bIns="45720" anchor="t" anchorCtr="0">
            <a:prstTxWarp prst="textNoShape">
              <a:avLst/>
            </a:prstTxWarp>
          </a:bodyPr>
          <a:lstStyle/>
          <a:p>
            <a:r>
              <a:rPr lang="zh-CN" altLang="en-US" sz="1200" dirty="0">
                <a:latin typeface="微软雅黑" pitchFamily="34" charset="-122"/>
                <a:ea typeface="微软雅黑" pitchFamily="34" charset="-122"/>
                <a:cs typeface="Calibri" charset="0"/>
              </a:rPr>
              <a:t>邓小平指出：“你们的问题相当集中，比较明确，要写个报告给中央，把问题分析一下，什么是自己要解决的，什么是需要外省和中央解决的，看来中心的问题还是政策问题。”这为此后提出创办经济特区埋下了伏笔。</a:t>
            </a:r>
            <a:endParaRPr lang="zh-CN" altLang="en-US" dirty="0"/>
          </a:p>
        </p:txBody>
      </p:sp>
    </p:spTree>
    <p:extLst>
      <p:ext uri="{BB962C8B-B14F-4D97-AF65-F5344CB8AC3E}">
        <p14:creationId xmlns:p14="http://schemas.microsoft.com/office/powerpoint/2010/main" val="118566548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本框"/>
          <p:cNvSpPr>
            <a:spLocks noGrp="1"/>
          </p:cNvSpPr>
          <p:nvPr>
            <p:ph type="sldNum" idx="5"/>
          </p:nvPr>
        </p:nvSpPr>
        <p:spPr>
          <a:xfrm>
            <a:off x="3884613" y="8685213"/>
            <a:ext cx="2971800" cy="457200"/>
          </a:xfrm>
          <a:prstGeom prst="rect">
            <a:avLst/>
          </a:prstGeom>
          <a:noFill/>
          <a:ln w="12700" cap="flat" cmpd="sng">
            <a:noFill/>
            <a:prstDash val="solid"/>
            <a:miter/>
          </a:ln>
        </p:spPr>
        <p:txBody>
          <a:bodyPr vert="horz" wrap="square" lIns="91440" tIns="45720" rIns="91440" bIns="45720" anchor="b" anchorCtr="0">
            <a:prstTxWarp prst="textNoShape">
              <a:avLst/>
            </a:prstTxWarp>
          </a:bodyPr>
          <a:lstStyle/>
          <a:p>
            <a:pPr algn="r"/>
            <a:fld id="{CAD2D6BD-DE1B-4B5F-8B41-2702339687B9}" type="slidenum">
              <a:rPr lang="en-US" altLang="zh-CN" sz="1200" b="0" i="0" u="none" strike="noStrike" kern="1200" cap="none" spc="0" baseline="0">
                <a:solidFill>
                  <a:schemeClr val="tx1"/>
                </a:solidFill>
                <a:latin typeface="Calibri" charset="0"/>
                <a:ea typeface="宋体" charset="0"/>
                <a:cs typeface="Calibri" charset="0"/>
              </a:rPr>
              <a:t>19</a:t>
            </a:fld>
            <a:endParaRPr lang="zh-CN" altLang="en-US" sz="1200">
              <a:latin typeface="Calibri" charset="0"/>
              <a:ea typeface="宋体" charset="0"/>
              <a:cs typeface="Calibri" charset="0"/>
            </a:endParaRPr>
          </a:p>
        </p:txBody>
      </p:sp>
      <p:sp>
        <p:nvSpPr>
          <p:cNvPr id="254" name="对象"/>
          <p:cNvSpPr>
            <a:spLocks noGrp="1" noRot="1" noChangeAspect="1"/>
          </p:cNvSpPr>
          <p:nvPr>
            <p:ph type="sldImg"/>
          </p:nvPr>
        </p:nvSpPr>
        <p:spPr>
          <a:xfrm>
            <a:off x="381000" y="685800"/>
            <a:ext cx="6096000" cy="3429000"/>
          </a:xfrm>
          <a:prstGeom prst="rect">
            <a:avLst/>
          </a:prstGeom>
          <a:noFill/>
          <a:ln w="12700" cap="flat" cmpd="sng">
            <a:noFill/>
            <a:prstDash val="solid"/>
            <a:miter/>
          </a:ln>
        </p:spPr>
      </p:sp>
      <p:sp>
        <p:nvSpPr>
          <p:cNvPr id="255" name="文本框"/>
          <p:cNvSpPr>
            <a:spLocks noGrp="1"/>
          </p:cNvSpPr>
          <p:nvPr>
            <p:ph type="body" idx="1"/>
          </p:nvPr>
        </p:nvSpPr>
        <p:spPr>
          <a:xfrm>
            <a:off x="685800" y="4343400"/>
            <a:ext cx="5486400" cy="4114800"/>
          </a:xfrm>
          <a:prstGeom prst="rect">
            <a:avLst/>
          </a:prstGeom>
          <a:noFill/>
          <a:ln w="12700" cap="flat" cmpd="sng">
            <a:noFill/>
            <a:prstDash val="solid"/>
            <a:miter/>
          </a:ln>
        </p:spPr>
        <p:txBody>
          <a:bodyPr vert="horz" wrap="square" lIns="91440" tIns="45720" rIns="91440" bIns="45720" anchor="t" anchorCtr="0">
            <a:prstTxWarp prst="textNoShape">
              <a:avLst/>
            </a:prstTxWarp>
          </a:bodyPr>
          <a:lstStyle/>
          <a:p>
            <a:pPr marL="0" indent="0" algn="l" eaLnBrk="1" fontAlgn="auto" latinLnBrk="0" hangingPunct="1">
              <a:lnSpc>
                <a:spcPct val="100000"/>
              </a:lnSpc>
              <a:spcBef>
                <a:spcPts val="0"/>
              </a:spcBef>
              <a:spcAft>
                <a:spcPts val="0"/>
              </a:spcAft>
              <a:buNone/>
            </a:pPr>
            <a:r>
              <a:rPr lang="zh-CN" altLang="en-US">
                <a:solidFill>
                  <a:schemeClr val="tx1"/>
                </a:solidFill>
              </a:rPr>
              <a:t>深圳地处中国华南地区、广东南部、珠江口东岸，东临大亚湾和大鹏湾，西濒珠江口和伶仃洋，南隔深圳河与香港相连，是粤港澳大湾区四大中心城市之一。</a:t>
            </a:r>
            <a:endParaRPr lang="en-US" altLang="zh-CN">
              <a:solidFill>
                <a:schemeClr val="tx1"/>
              </a:solidFill>
            </a:endParaRPr>
          </a:p>
          <a:p>
            <a:r>
              <a:rPr lang="zh-CN" altLang="en-US" sz="1200">
                <a:solidFill>
                  <a:schemeClr val="tx1"/>
                </a:solidFill>
              </a:rPr>
              <a:t>、国家物流枢纽、国际性综合交通枢纽 </a:t>
            </a:r>
            <a:r>
              <a:rPr lang="en-US" altLang="zh-CN" sz="1200">
                <a:solidFill>
                  <a:schemeClr val="tx1"/>
                </a:solidFill>
              </a:rPr>
              <a:t> </a:t>
            </a:r>
            <a:r>
              <a:rPr lang="zh-CN" altLang="en-US" sz="1200">
                <a:solidFill>
                  <a:schemeClr val="tx1"/>
                </a:solidFill>
              </a:rPr>
              <a:t>、国际科技产业创新中心、中国三大全国性金融中心之一 ，并全力建设中国特色社会主义先行示范区、综合性国家科学中心 </a:t>
            </a:r>
            <a:r>
              <a:rPr lang="en-US" altLang="zh-CN" sz="1200">
                <a:solidFill>
                  <a:schemeClr val="tx1"/>
                </a:solidFill>
              </a:rPr>
              <a:t> </a:t>
            </a:r>
            <a:r>
              <a:rPr lang="zh-CN" altLang="en-US" sz="1200">
                <a:solidFill>
                  <a:schemeClr val="tx1"/>
                </a:solidFill>
              </a:rPr>
              <a:t>、全球海洋中心城市。 </a:t>
            </a:r>
            <a:endParaRPr lang="zh-CN" altLang="en-US"/>
          </a:p>
        </p:txBody>
      </p:sp>
    </p:spTree>
    <p:extLst>
      <p:ext uri="{BB962C8B-B14F-4D97-AF65-F5344CB8AC3E}">
        <p14:creationId xmlns:p14="http://schemas.microsoft.com/office/powerpoint/2010/main" val="13015347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本框"/>
          <p:cNvSpPr>
            <a:spLocks noGrp="1"/>
          </p:cNvSpPr>
          <p:nvPr>
            <p:ph type="sldNum" idx="5"/>
          </p:nvPr>
        </p:nvSpPr>
        <p:spPr>
          <a:xfrm>
            <a:off x="3884613" y="8685213"/>
            <a:ext cx="2971800" cy="457200"/>
          </a:xfrm>
          <a:prstGeom prst="rect">
            <a:avLst/>
          </a:prstGeom>
          <a:noFill/>
          <a:ln w="12700" cap="flat" cmpd="sng">
            <a:noFill/>
            <a:prstDash val="solid"/>
            <a:miter/>
          </a:ln>
        </p:spPr>
        <p:txBody>
          <a:bodyPr vert="horz" wrap="square" lIns="91440" tIns="45720" rIns="91440" bIns="45720" anchor="b" anchorCtr="0">
            <a:prstTxWarp prst="textNoShape">
              <a:avLst/>
            </a:prstTxWarp>
          </a:bodyPr>
          <a:lstStyle/>
          <a:p>
            <a:pPr algn="r"/>
            <a:fld id="{CAD2D6BD-DE1B-4B5F-8B41-2702339687B9}" type="slidenum">
              <a:rPr lang="en-US" altLang="zh-CN" sz="1200" b="0" i="0" u="none" strike="noStrike" kern="1200" cap="none" spc="0" baseline="0">
                <a:solidFill>
                  <a:schemeClr val="tx1"/>
                </a:solidFill>
                <a:latin typeface="Calibri" charset="0"/>
                <a:ea typeface="宋体" charset="0"/>
                <a:cs typeface="Calibri" charset="0"/>
              </a:rPr>
              <a:t>2</a:t>
            </a:fld>
            <a:endParaRPr lang="zh-CN" altLang="en-US" sz="1200">
              <a:latin typeface="Calibri" charset="0"/>
              <a:ea typeface="宋体" charset="0"/>
              <a:cs typeface="Calibri" charset="0"/>
            </a:endParaRPr>
          </a:p>
        </p:txBody>
      </p:sp>
      <p:sp>
        <p:nvSpPr>
          <p:cNvPr id="26" name="对象"/>
          <p:cNvSpPr>
            <a:spLocks noGrp="1" noRot="1" noChangeAspect="1"/>
          </p:cNvSpPr>
          <p:nvPr>
            <p:ph type="sldImg"/>
          </p:nvPr>
        </p:nvSpPr>
        <p:spPr>
          <a:xfrm>
            <a:off x="381000" y="685800"/>
            <a:ext cx="6096000" cy="3429000"/>
          </a:xfrm>
          <a:prstGeom prst="rect">
            <a:avLst/>
          </a:prstGeom>
          <a:noFill/>
          <a:ln w="12700" cap="flat" cmpd="sng">
            <a:noFill/>
            <a:prstDash val="solid"/>
            <a:miter/>
          </a:ln>
        </p:spPr>
      </p:sp>
      <p:sp>
        <p:nvSpPr>
          <p:cNvPr id="27" name="文本框"/>
          <p:cNvSpPr>
            <a:spLocks noGrp="1"/>
          </p:cNvSpPr>
          <p:nvPr>
            <p:ph type="body" idx="1"/>
          </p:nvPr>
        </p:nvSpPr>
        <p:spPr>
          <a:xfrm>
            <a:off x="685800" y="4343400"/>
            <a:ext cx="5486400" cy="4114800"/>
          </a:xfrm>
          <a:prstGeom prst="rect">
            <a:avLst/>
          </a:prstGeom>
          <a:noFill/>
          <a:ln w="12700" cap="flat" cmpd="sng">
            <a:noFill/>
            <a:prstDash val="solid"/>
            <a:miter/>
          </a:ln>
        </p:spPr>
        <p:txBody>
          <a:bodyPr vert="horz" wrap="square" lIns="91440" tIns="45720" rIns="91440" bIns="45720" anchor="t" anchorCtr="0">
            <a:prstTxWarp prst="textNoShape">
              <a:avLst/>
            </a:prstTxWarp>
          </a:bodyPr>
          <a:lstStyle/>
          <a:p>
            <a:pPr marL="0" indent="0" algn="l" eaLnBrk="1" fontAlgn="auto" latinLnBrk="0" hangingPunct="1">
              <a:lnSpc>
                <a:spcPct val="100000"/>
              </a:lnSpc>
              <a:spcBef>
                <a:spcPts val="0"/>
              </a:spcBef>
              <a:spcAft>
                <a:spcPts val="0"/>
              </a:spcAft>
              <a:buNone/>
            </a:pPr>
            <a:r>
              <a:rPr lang="en-US" altLang="zh-CN" dirty="0"/>
              <a:t>PPT</a:t>
            </a:r>
            <a:r>
              <a:rPr lang="zh-CN" altLang="en-US" dirty="0"/>
              <a:t>背景使用了幻灯片母版制作。如果需要修改，点击</a:t>
            </a:r>
            <a:r>
              <a:rPr lang="en-US" altLang="zh-CN" dirty="0"/>
              <a:t>-</a:t>
            </a:r>
            <a:r>
              <a:rPr lang="zh-CN" altLang="en-US" dirty="0"/>
              <a:t>视图</a:t>
            </a:r>
            <a:r>
              <a:rPr lang="en-US" altLang="zh-CN" dirty="0"/>
              <a:t>-</a:t>
            </a:r>
            <a:r>
              <a:rPr lang="zh-CN" altLang="en-US" dirty="0"/>
              <a:t>幻灯片母版</a:t>
            </a:r>
            <a:r>
              <a:rPr lang="en-US" altLang="zh-CN" dirty="0"/>
              <a:t>-</a:t>
            </a:r>
            <a:r>
              <a:rPr lang="zh-CN" altLang="en-US" dirty="0"/>
              <a:t>修改 完成后关闭编辑母版即可。</a:t>
            </a:r>
            <a:endParaRPr lang="en-US" altLang="zh-CN" dirty="0"/>
          </a:p>
          <a:p>
            <a:endParaRPr lang="zh-CN" altLang="en-US" dirty="0"/>
          </a:p>
        </p:txBody>
      </p:sp>
    </p:spTree>
    <p:extLst>
      <p:ext uri="{BB962C8B-B14F-4D97-AF65-F5344CB8AC3E}">
        <p14:creationId xmlns:p14="http://schemas.microsoft.com/office/powerpoint/2010/main" val="192143813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本框"/>
          <p:cNvSpPr>
            <a:spLocks noGrp="1"/>
          </p:cNvSpPr>
          <p:nvPr>
            <p:ph type="sldNum" idx="5"/>
          </p:nvPr>
        </p:nvSpPr>
        <p:spPr>
          <a:xfrm>
            <a:off x="3884613" y="8685213"/>
            <a:ext cx="2971800" cy="457200"/>
          </a:xfrm>
          <a:prstGeom prst="rect">
            <a:avLst/>
          </a:prstGeom>
          <a:noFill/>
          <a:ln w="12700" cap="flat" cmpd="sng">
            <a:noFill/>
            <a:prstDash val="solid"/>
            <a:miter/>
          </a:ln>
        </p:spPr>
        <p:txBody>
          <a:bodyPr vert="horz" wrap="square" lIns="91440" tIns="45720" rIns="91440" bIns="45720" anchor="b" anchorCtr="0">
            <a:prstTxWarp prst="textNoShape">
              <a:avLst/>
            </a:prstTxWarp>
          </a:bodyPr>
          <a:lstStyle/>
          <a:p>
            <a:pPr algn="r"/>
            <a:fld id="{CAD2D6BD-DE1B-4B5F-8B41-2702339687B9}" type="slidenum">
              <a:rPr lang="en-US" altLang="zh-CN" sz="1200" b="0" i="0" u="none" strike="noStrike" kern="1200" cap="none" spc="0" baseline="0">
                <a:solidFill>
                  <a:schemeClr val="tx1"/>
                </a:solidFill>
                <a:latin typeface="Calibri" charset="0"/>
                <a:ea typeface="宋体" charset="0"/>
                <a:cs typeface="Calibri" charset="0"/>
              </a:rPr>
              <a:t>20</a:t>
            </a:fld>
            <a:endParaRPr lang="zh-CN" altLang="en-US" sz="1200">
              <a:latin typeface="Calibri" charset="0"/>
              <a:ea typeface="宋体" charset="0"/>
              <a:cs typeface="Calibri" charset="0"/>
            </a:endParaRPr>
          </a:p>
        </p:txBody>
      </p:sp>
      <p:sp>
        <p:nvSpPr>
          <p:cNvPr id="263" name="对象"/>
          <p:cNvSpPr>
            <a:spLocks noGrp="1" noRot="1" noChangeAspect="1"/>
          </p:cNvSpPr>
          <p:nvPr>
            <p:ph type="sldImg"/>
          </p:nvPr>
        </p:nvSpPr>
        <p:spPr>
          <a:xfrm>
            <a:off x="381000" y="685800"/>
            <a:ext cx="6096000" cy="3429000"/>
          </a:xfrm>
          <a:prstGeom prst="rect">
            <a:avLst/>
          </a:prstGeom>
          <a:noFill/>
          <a:ln w="12700" cap="flat" cmpd="sng">
            <a:noFill/>
            <a:prstDash val="solid"/>
            <a:miter/>
          </a:ln>
        </p:spPr>
      </p:sp>
      <p:sp>
        <p:nvSpPr>
          <p:cNvPr id="264" name="文本框"/>
          <p:cNvSpPr>
            <a:spLocks noGrp="1"/>
          </p:cNvSpPr>
          <p:nvPr>
            <p:ph type="body" idx="1"/>
          </p:nvPr>
        </p:nvSpPr>
        <p:spPr>
          <a:xfrm>
            <a:off x="685800" y="4343400"/>
            <a:ext cx="5486400" cy="4114800"/>
          </a:xfrm>
          <a:prstGeom prst="rect">
            <a:avLst/>
          </a:prstGeom>
          <a:noFill/>
          <a:ln w="12700" cap="flat" cmpd="sng">
            <a:noFill/>
            <a:prstDash val="solid"/>
            <a:miter/>
          </a:ln>
        </p:spPr>
        <p:txBody>
          <a:bodyPr vert="horz" wrap="square" lIns="91440" tIns="45720" rIns="91440" bIns="45720" anchor="t" anchorCtr="0">
            <a:prstTxWarp prst="textNoShape">
              <a:avLst/>
            </a:prstTxWarp>
          </a:bodyPr>
          <a:lstStyle/>
          <a:p>
            <a:r>
              <a:rPr lang="zh-CN" altLang="en-US">
                <a:solidFill>
                  <a:schemeClr val="tx1"/>
                </a:solidFill>
              </a:rPr>
              <a:t>海南省陆地总面积</a:t>
            </a:r>
            <a:r>
              <a:rPr lang="en-US" altLang="zh-CN">
                <a:solidFill>
                  <a:schemeClr val="tx1"/>
                </a:solidFill>
              </a:rPr>
              <a:t>3.54</a:t>
            </a:r>
            <a:r>
              <a:rPr lang="zh-CN" altLang="en-US">
                <a:solidFill>
                  <a:schemeClr val="tx1"/>
                </a:solidFill>
              </a:rPr>
              <a:t>万平方公里，其中海南岛</a:t>
            </a:r>
            <a:r>
              <a:rPr lang="en-US" altLang="zh-CN">
                <a:solidFill>
                  <a:schemeClr val="tx1"/>
                </a:solidFill>
              </a:rPr>
              <a:t>3.39</a:t>
            </a:r>
            <a:r>
              <a:rPr lang="zh-CN" altLang="en-US">
                <a:solidFill>
                  <a:schemeClr val="tx1"/>
                </a:solidFill>
              </a:rPr>
              <a:t>万平方公里，海域面积约</a:t>
            </a:r>
            <a:r>
              <a:rPr lang="en-US" altLang="zh-CN">
                <a:solidFill>
                  <a:schemeClr val="tx1"/>
                </a:solidFill>
              </a:rPr>
              <a:t>200</a:t>
            </a:r>
            <a:r>
              <a:rPr lang="zh-CN" altLang="en-US">
                <a:solidFill>
                  <a:schemeClr val="tx1"/>
                </a:solidFill>
              </a:rPr>
              <a:t>万平方公里。</a:t>
            </a:r>
            <a:endParaRPr lang="en-US" altLang="zh-CN">
              <a:solidFill>
                <a:schemeClr val="tx1"/>
              </a:solidFill>
            </a:endParaRPr>
          </a:p>
          <a:p>
            <a:r>
              <a:rPr lang="en-US" altLang="zh-CN">
                <a:solidFill>
                  <a:schemeClr val="tx1"/>
                </a:solidFill>
              </a:rPr>
              <a:t>1988</a:t>
            </a:r>
            <a:r>
              <a:rPr lang="zh-CN" altLang="en-US">
                <a:solidFill>
                  <a:schemeClr val="tx1"/>
                </a:solidFill>
              </a:rPr>
              <a:t>年</a:t>
            </a:r>
            <a:r>
              <a:rPr lang="en-US" altLang="zh-CN">
                <a:solidFill>
                  <a:schemeClr val="tx1"/>
                </a:solidFill>
              </a:rPr>
              <a:t>4</a:t>
            </a:r>
            <a:r>
              <a:rPr lang="zh-CN" altLang="en-US">
                <a:solidFill>
                  <a:schemeClr val="tx1"/>
                </a:solidFill>
              </a:rPr>
              <a:t>月，设立海南经济特区。</a:t>
            </a:r>
            <a:endParaRPr lang="zh-CN" altLang="en-US"/>
          </a:p>
        </p:txBody>
      </p:sp>
    </p:spTree>
    <p:extLst>
      <p:ext uri="{BB962C8B-B14F-4D97-AF65-F5344CB8AC3E}">
        <p14:creationId xmlns:p14="http://schemas.microsoft.com/office/powerpoint/2010/main" val="11627523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本框"/>
          <p:cNvSpPr>
            <a:spLocks noGrp="1"/>
          </p:cNvSpPr>
          <p:nvPr>
            <p:ph type="sldNum" idx="5"/>
          </p:nvPr>
        </p:nvSpPr>
        <p:spPr>
          <a:xfrm>
            <a:off x="3884613" y="8685213"/>
            <a:ext cx="2971800" cy="457200"/>
          </a:xfrm>
          <a:prstGeom prst="rect">
            <a:avLst/>
          </a:prstGeom>
          <a:noFill/>
          <a:ln w="12700" cap="flat" cmpd="sng">
            <a:noFill/>
            <a:prstDash val="solid"/>
            <a:miter/>
          </a:ln>
        </p:spPr>
        <p:txBody>
          <a:bodyPr vert="horz" wrap="square" lIns="91440" tIns="45720" rIns="91440" bIns="45720" anchor="b" anchorCtr="0">
            <a:prstTxWarp prst="textNoShape">
              <a:avLst/>
            </a:prstTxWarp>
          </a:bodyPr>
          <a:lstStyle/>
          <a:p>
            <a:pPr algn="r"/>
            <a:fld id="{CAD2D6BD-DE1B-4B5F-8B41-2702339687B9}" type="slidenum">
              <a:rPr lang="en-US" altLang="zh-CN" sz="1200" b="0" i="0" u="none" strike="noStrike" kern="1200" cap="none" spc="0" baseline="0">
                <a:solidFill>
                  <a:schemeClr val="tx1"/>
                </a:solidFill>
                <a:latin typeface="Calibri" charset="0"/>
                <a:ea typeface="宋体" charset="0"/>
                <a:cs typeface="Calibri" charset="0"/>
              </a:rPr>
              <a:t>21</a:t>
            </a:fld>
            <a:endParaRPr lang="zh-CN" altLang="en-US" sz="1200">
              <a:latin typeface="Calibri" charset="0"/>
              <a:ea typeface="宋体" charset="0"/>
              <a:cs typeface="Calibri" charset="0"/>
            </a:endParaRPr>
          </a:p>
        </p:txBody>
      </p:sp>
      <p:sp>
        <p:nvSpPr>
          <p:cNvPr id="198" name="对象"/>
          <p:cNvSpPr>
            <a:spLocks noGrp="1" noRot="1" noChangeAspect="1"/>
          </p:cNvSpPr>
          <p:nvPr>
            <p:ph type="sldImg"/>
          </p:nvPr>
        </p:nvSpPr>
        <p:spPr>
          <a:xfrm>
            <a:off x="381000" y="685800"/>
            <a:ext cx="6096000" cy="3429000"/>
          </a:xfrm>
          <a:prstGeom prst="rect">
            <a:avLst/>
          </a:prstGeom>
          <a:noFill/>
          <a:ln w="12700" cap="flat" cmpd="sng">
            <a:noFill/>
            <a:prstDash val="solid"/>
            <a:miter/>
          </a:ln>
        </p:spPr>
      </p:sp>
      <p:sp>
        <p:nvSpPr>
          <p:cNvPr id="199" name="文本框"/>
          <p:cNvSpPr>
            <a:spLocks noGrp="1"/>
          </p:cNvSpPr>
          <p:nvPr>
            <p:ph type="body" idx="1"/>
          </p:nvPr>
        </p:nvSpPr>
        <p:spPr>
          <a:xfrm>
            <a:off x="685800" y="4343400"/>
            <a:ext cx="5486400" cy="4114800"/>
          </a:xfrm>
          <a:prstGeom prst="rect">
            <a:avLst/>
          </a:prstGeom>
          <a:noFill/>
          <a:ln w="12700" cap="flat" cmpd="sng">
            <a:noFill/>
            <a:prstDash val="solid"/>
            <a:miter/>
          </a:ln>
        </p:spPr>
        <p:txBody>
          <a:bodyPr vert="horz" wrap="square" lIns="91440" tIns="45720" rIns="91440" bIns="45720" anchor="t" anchorCtr="0">
            <a:prstTxWarp prst="textNoShape">
              <a:avLst/>
            </a:prstTxWarp>
          </a:bodyPr>
          <a:lstStyle/>
          <a:p>
            <a:pPr marL="0" indent="0" algn="l" eaLnBrk="1" fontAlgn="auto" latinLnBrk="0" hangingPunct="1">
              <a:lnSpc>
                <a:spcPct val="100000"/>
              </a:lnSpc>
              <a:spcBef>
                <a:spcPts val="0"/>
              </a:spcBef>
              <a:spcAft>
                <a:spcPts val="0"/>
              </a:spcAft>
              <a:buNone/>
            </a:pPr>
            <a:r>
              <a:rPr lang="zh-CN" altLang="en-US"/>
              <a:t>使用说明：请使用</a:t>
            </a:r>
            <a:r>
              <a:rPr lang="en-US" altLang="zh-CN"/>
              <a:t>office2010</a:t>
            </a:r>
            <a:r>
              <a:rPr lang="zh-CN" altLang="en-US"/>
              <a:t>打开文件，</a:t>
            </a:r>
            <a:endParaRPr lang="en-US" altLang="zh-CN"/>
          </a:p>
          <a:p>
            <a:pPr marL="0" indent="0" algn="l" eaLnBrk="1" fontAlgn="auto" latinLnBrk="0" hangingPunct="1">
              <a:lnSpc>
                <a:spcPct val="100000"/>
              </a:lnSpc>
              <a:spcBef>
                <a:spcPts val="0"/>
              </a:spcBef>
              <a:spcAft>
                <a:spcPts val="0"/>
              </a:spcAft>
              <a:buNone/>
            </a:pPr>
            <a:r>
              <a:rPr lang="zh-CN" altLang="en-US"/>
              <a:t>文件中的照片文字可修改。图片修改方法：右击照片</a:t>
            </a:r>
            <a:r>
              <a:rPr lang="en-US" altLang="zh-CN"/>
              <a:t>-</a:t>
            </a:r>
            <a:r>
              <a:rPr lang="zh-CN" altLang="en-US"/>
              <a:t>更改图片。选择照片即可修改。</a:t>
            </a:r>
            <a:endParaRPr lang="en-US" altLang="zh-CN"/>
          </a:p>
          <a:p>
            <a:endParaRPr lang="zh-CN" altLang="en-US"/>
          </a:p>
        </p:txBody>
      </p:sp>
    </p:spTree>
    <p:extLst>
      <p:ext uri="{BB962C8B-B14F-4D97-AF65-F5344CB8AC3E}">
        <p14:creationId xmlns:p14="http://schemas.microsoft.com/office/powerpoint/2010/main" val="69445498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本框"/>
          <p:cNvSpPr>
            <a:spLocks noGrp="1"/>
          </p:cNvSpPr>
          <p:nvPr>
            <p:ph type="sldNum" idx="5"/>
          </p:nvPr>
        </p:nvSpPr>
        <p:spPr>
          <a:xfrm>
            <a:off x="3884613" y="8685213"/>
            <a:ext cx="2971800" cy="457200"/>
          </a:xfrm>
          <a:prstGeom prst="rect">
            <a:avLst/>
          </a:prstGeom>
          <a:noFill/>
          <a:ln w="12700" cap="flat" cmpd="sng">
            <a:noFill/>
            <a:prstDash val="solid"/>
            <a:miter/>
          </a:ln>
        </p:spPr>
        <p:txBody>
          <a:bodyPr vert="horz" wrap="square" lIns="91440" tIns="45720" rIns="91440" bIns="45720" anchor="b" anchorCtr="0">
            <a:prstTxWarp prst="textNoShape">
              <a:avLst/>
            </a:prstTxWarp>
          </a:bodyPr>
          <a:lstStyle/>
          <a:p>
            <a:pPr algn="r"/>
            <a:fld id="{CAD2D6BD-DE1B-4B5F-8B41-2702339687B9}" type="slidenum">
              <a:rPr lang="en-US" altLang="zh-CN" sz="1200" b="0" i="0" u="none" strike="noStrike" kern="1200" cap="none" spc="0" baseline="0">
                <a:solidFill>
                  <a:schemeClr val="tx1"/>
                </a:solidFill>
                <a:latin typeface="Calibri" charset="0"/>
                <a:ea typeface="宋体" charset="0"/>
                <a:cs typeface="Calibri" charset="0"/>
              </a:rPr>
              <a:t>22</a:t>
            </a:fld>
            <a:endParaRPr lang="zh-CN" altLang="en-US" sz="1200">
              <a:latin typeface="Calibri" charset="0"/>
              <a:ea typeface="宋体" charset="0"/>
              <a:cs typeface="Calibri" charset="0"/>
            </a:endParaRPr>
          </a:p>
        </p:txBody>
      </p:sp>
      <p:sp>
        <p:nvSpPr>
          <p:cNvPr id="283" name="对象"/>
          <p:cNvSpPr>
            <a:spLocks noGrp="1" noRot="1" noChangeAspect="1"/>
          </p:cNvSpPr>
          <p:nvPr>
            <p:ph type="sldImg"/>
          </p:nvPr>
        </p:nvSpPr>
        <p:spPr>
          <a:xfrm>
            <a:off x="381000" y="685800"/>
            <a:ext cx="6096000" cy="3429000"/>
          </a:xfrm>
          <a:prstGeom prst="rect">
            <a:avLst/>
          </a:prstGeom>
          <a:noFill/>
          <a:ln w="12700" cap="flat" cmpd="sng">
            <a:noFill/>
            <a:prstDash val="solid"/>
            <a:miter/>
          </a:ln>
        </p:spPr>
      </p:sp>
      <p:sp>
        <p:nvSpPr>
          <p:cNvPr id="284" name="文本框"/>
          <p:cNvSpPr>
            <a:spLocks noGrp="1"/>
          </p:cNvSpPr>
          <p:nvPr>
            <p:ph type="body" idx="1"/>
          </p:nvPr>
        </p:nvSpPr>
        <p:spPr>
          <a:xfrm>
            <a:off x="685800" y="4343400"/>
            <a:ext cx="5486400" cy="4114800"/>
          </a:xfrm>
          <a:prstGeom prst="rect">
            <a:avLst/>
          </a:prstGeom>
          <a:noFill/>
          <a:ln w="12700" cap="flat" cmpd="sng">
            <a:noFill/>
            <a:prstDash val="solid"/>
            <a:miter/>
          </a:ln>
        </p:spPr>
        <p:txBody>
          <a:bodyPr vert="horz" wrap="square" lIns="91440" tIns="45720" rIns="91440" bIns="45720" anchor="t" anchorCtr="0">
            <a:prstTxWarp prst="textNoShape">
              <a:avLst/>
            </a:prstTxWarp>
          </a:bodyPr>
          <a:lstStyle/>
          <a:p>
            <a:pPr marL="0" indent="0" algn="l" eaLnBrk="1" fontAlgn="auto" latinLnBrk="0" hangingPunct="1">
              <a:lnSpc>
                <a:spcPct val="100000"/>
              </a:lnSpc>
              <a:spcBef>
                <a:spcPts val="0"/>
              </a:spcBef>
              <a:spcAft>
                <a:spcPts val="0"/>
              </a:spcAft>
              <a:buNone/>
            </a:pPr>
            <a:r>
              <a:rPr lang="zh-CN" altLang="en-US" sz="1200"/>
              <a:t>进入</a:t>
            </a:r>
            <a:r>
              <a:rPr lang="en-US" altLang="zh-CN" sz="1200"/>
              <a:t>21</a:t>
            </a:r>
            <a:r>
              <a:rPr lang="zh-CN" altLang="en-US" sz="1200"/>
              <a:t>世纪，</a:t>
            </a:r>
            <a:r>
              <a:rPr lang="en-US" altLang="zh-CN" sz="1200"/>
              <a:t>2002</a:t>
            </a:r>
            <a:r>
              <a:rPr lang="zh-CN" altLang="en-US" sz="1200"/>
              <a:t>年，中共深圳三届六次全会对“深圳精神” 进行新的概括，形成了新的表述：“开拓创新、诚信守法、务实高效、团结奉献”。</a:t>
            </a:r>
            <a:endParaRPr lang="en-US" altLang="zh-CN"/>
          </a:p>
          <a:p>
            <a:pPr marL="0" indent="0" algn="l" eaLnBrk="1" fontAlgn="auto" latinLnBrk="0" hangingPunct="1">
              <a:lnSpc>
                <a:spcPct val="100000"/>
              </a:lnSpc>
              <a:spcBef>
                <a:spcPts val="0"/>
              </a:spcBef>
              <a:spcAft>
                <a:spcPts val="0"/>
              </a:spcAft>
              <a:buNone/>
            </a:pPr>
            <a:r>
              <a:rPr lang="en-US" altLang="zh-CN"/>
              <a:t>2018</a:t>
            </a:r>
            <a:r>
              <a:rPr lang="zh-CN" altLang="en-US"/>
              <a:t>年</a:t>
            </a:r>
            <a:r>
              <a:rPr lang="en-US" altLang="zh-CN"/>
              <a:t>4</a:t>
            </a:r>
            <a:r>
              <a:rPr lang="zh-CN" altLang="en-US"/>
              <a:t>月</a:t>
            </a:r>
            <a:r>
              <a:rPr lang="en-US" altLang="zh-CN"/>
              <a:t>13</a:t>
            </a:r>
            <a:r>
              <a:rPr lang="zh-CN" altLang="en-US"/>
              <a:t>日，习近平总书记在庆祝海南建省办经济特区</a:t>
            </a:r>
            <a:r>
              <a:rPr lang="en-US" altLang="zh-CN"/>
              <a:t>30</a:t>
            </a:r>
            <a:r>
              <a:rPr lang="zh-CN" altLang="en-US"/>
              <a:t>周年大会上的讲话中，对“特区精神”的内涵进行了新的概括。他指出，经济特区要勇于扛起历史责任，“发扬敢闯敢试、敢为人先、埋头苦干的特区精神，始终站在改革开放最前沿”。这表明，“特区精神”是深圳、珠海、汕头、厦门、海南五大经济特区改革创新精神的整体概述。</a:t>
            </a:r>
            <a:endParaRPr lang="en-US" altLang="zh-CN"/>
          </a:p>
          <a:p>
            <a:endParaRPr lang="zh-CN" altLang="en-US"/>
          </a:p>
        </p:txBody>
      </p:sp>
    </p:spTree>
    <p:extLst>
      <p:ext uri="{BB962C8B-B14F-4D97-AF65-F5344CB8AC3E}">
        <p14:creationId xmlns:p14="http://schemas.microsoft.com/office/powerpoint/2010/main" val="28051443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本框"/>
          <p:cNvSpPr>
            <a:spLocks noGrp="1"/>
          </p:cNvSpPr>
          <p:nvPr>
            <p:ph type="sldNum" idx="5"/>
          </p:nvPr>
        </p:nvSpPr>
        <p:spPr>
          <a:xfrm>
            <a:off x="3884613" y="8685213"/>
            <a:ext cx="2971800" cy="457200"/>
          </a:xfrm>
          <a:prstGeom prst="rect">
            <a:avLst/>
          </a:prstGeom>
          <a:noFill/>
          <a:ln w="12700" cap="flat" cmpd="sng">
            <a:noFill/>
            <a:prstDash val="solid"/>
            <a:miter/>
          </a:ln>
        </p:spPr>
        <p:txBody>
          <a:bodyPr vert="horz" wrap="square" lIns="91440" tIns="45720" rIns="91440" bIns="45720" anchor="b" anchorCtr="0">
            <a:prstTxWarp prst="textNoShape">
              <a:avLst/>
            </a:prstTxWarp>
          </a:bodyPr>
          <a:lstStyle/>
          <a:p>
            <a:pPr algn="r"/>
            <a:fld id="{CAD2D6BD-DE1B-4B5F-8B41-2702339687B9}" type="slidenum">
              <a:rPr lang="en-US" altLang="zh-CN" sz="1200" b="0" i="0" u="none" strike="noStrike" kern="1200" cap="none" spc="0" baseline="0">
                <a:solidFill>
                  <a:schemeClr val="tx1"/>
                </a:solidFill>
                <a:latin typeface="Calibri" charset="0"/>
                <a:ea typeface="宋体" charset="0"/>
                <a:cs typeface="Calibri" charset="0"/>
              </a:rPr>
              <a:t>23</a:t>
            </a:fld>
            <a:endParaRPr lang="zh-CN" altLang="en-US" sz="1200">
              <a:latin typeface="Calibri" charset="0"/>
              <a:ea typeface="宋体" charset="0"/>
              <a:cs typeface="Calibri" charset="0"/>
            </a:endParaRPr>
          </a:p>
        </p:txBody>
      </p:sp>
      <p:sp>
        <p:nvSpPr>
          <p:cNvPr id="207" name="对象"/>
          <p:cNvSpPr>
            <a:spLocks noGrp="1" noRot="1" noChangeAspect="1"/>
          </p:cNvSpPr>
          <p:nvPr>
            <p:ph type="sldImg"/>
          </p:nvPr>
        </p:nvSpPr>
        <p:spPr>
          <a:xfrm>
            <a:off x="381000" y="685800"/>
            <a:ext cx="6096000" cy="3429000"/>
          </a:xfrm>
          <a:prstGeom prst="rect">
            <a:avLst/>
          </a:prstGeom>
          <a:noFill/>
          <a:ln w="12700" cap="flat" cmpd="sng">
            <a:noFill/>
            <a:prstDash val="solid"/>
            <a:miter/>
          </a:ln>
        </p:spPr>
      </p:sp>
      <p:sp>
        <p:nvSpPr>
          <p:cNvPr id="208" name="文本框"/>
          <p:cNvSpPr>
            <a:spLocks noGrp="1"/>
          </p:cNvSpPr>
          <p:nvPr>
            <p:ph type="body" idx="1"/>
          </p:nvPr>
        </p:nvSpPr>
        <p:spPr>
          <a:xfrm>
            <a:off x="685800" y="4343400"/>
            <a:ext cx="5486400" cy="4114800"/>
          </a:xfrm>
          <a:prstGeom prst="rect">
            <a:avLst/>
          </a:prstGeom>
          <a:noFill/>
          <a:ln w="12700" cap="flat" cmpd="sng">
            <a:noFill/>
            <a:prstDash val="solid"/>
            <a:miter/>
          </a:ln>
        </p:spPr>
        <p:txBody>
          <a:bodyPr vert="horz" wrap="square" lIns="91440" tIns="45720" rIns="91440" bIns="45720" anchor="t" anchorCtr="0">
            <a:prstTxWarp prst="textNoShape">
              <a:avLst/>
            </a:prstTxWarp>
          </a:bodyPr>
          <a:lstStyle/>
          <a:p>
            <a:endParaRPr lang="zh-CN" altLang="en-US"/>
          </a:p>
        </p:txBody>
      </p:sp>
    </p:spTree>
    <p:extLst>
      <p:ext uri="{BB962C8B-B14F-4D97-AF65-F5344CB8AC3E}">
        <p14:creationId xmlns:p14="http://schemas.microsoft.com/office/powerpoint/2010/main" val="178364398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本框"/>
          <p:cNvSpPr>
            <a:spLocks noGrp="1"/>
          </p:cNvSpPr>
          <p:nvPr>
            <p:ph type="sldNum" idx="5"/>
          </p:nvPr>
        </p:nvSpPr>
        <p:spPr>
          <a:xfrm>
            <a:off x="3884613" y="8685213"/>
            <a:ext cx="2971800" cy="457200"/>
          </a:xfrm>
          <a:prstGeom prst="rect">
            <a:avLst/>
          </a:prstGeom>
          <a:noFill/>
          <a:ln w="12700" cap="flat" cmpd="sng">
            <a:noFill/>
            <a:prstDash val="solid"/>
            <a:miter/>
          </a:ln>
        </p:spPr>
        <p:txBody>
          <a:bodyPr vert="horz" wrap="square" lIns="91440" tIns="45720" rIns="91440" bIns="45720" anchor="b" anchorCtr="0">
            <a:prstTxWarp prst="textNoShape">
              <a:avLst/>
            </a:prstTxWarp>
          </a:bodyPr>
          <a:lstStyle/>
          <a:p>
            <a:pPr algn="r"/>
            <a:fld id="{CAD2D6BD-DE1B-4B5F-8B41-2702339687B9}" type="slidenum">
              <a:rPr lang="en-US" altLang="zh-CN" sz="1200" b="0" i="0" u="none" strike="noStrike" kern="1200" cap="none" spc="0" baseline="0">
                <a:solidFill>
                  <a:schemeClr val="tx1"/>
                </a:solidFill>
                <a:latin typeface="Calibri" charset="0"/>
                <a:ea typeface="宋体" charset="0"/>
                <a:cs typeface="Calibri" charset="0"/>
              </a:rPr>
              <a:t>24</a:t>
            </a:fld>
            <a:endParaRPr lang="zh-CN" altLang="en-US" sz="1200">
              <a:latin typeface="Calibri" charset="0"/>
              <a:ea typeface="宋体" charset="0"/>
              <a:cs typeface="Calibri" charset="0"/>
            </a:endParaRPr>
          </a:p>
        </p:txBody>
      </p:sp>
      <p:sp>
        <p:nvSpPr>
          <p:cNvPr id="216" name="对象"/>
          <p:cNvSpPr>
            <a:spLocks noGrp="1" noRot="1" noChangeAspect="1"/>
          </p:cNvSpPr>
          <p:nvPr>
            <p:ph type="sldImg"/>
          </p:nvPr>
        </p:nvSpPr>
        <p:spPr>
          <a:xfrm>
            <a:off x="381000" y="685800"/>
            <a:ext cx="6096000" cy="3429000"/>
          </a:xfrm>
          <a:prstGeom prst="rect">
            <a:avLst/>
          </a:prstGeom>
          <a:noFill/>
          <a:ln w="12700" cap="flat" cmpd="sng">
            <a:noFill/>
            <a:prstDash val="solid"/>
            <a:miter/>
          </a:ln>
        </p:spPr>
      </p:sp>
      <p:sp>
        <p:nvSpPr>
          <p:cNvPr id="217" name="文本框"/>
          <p:cNvSpPr>
            <a:spLocks noGrp="1"/>
          </p:cNvSpPr>
          <p:nvPr>
            <p:ph type="body" idx="1"/>
          </p:nvPr>
        </p:nvSpPr>
        <p:spPr>
          <a:xfrm>
            <a:off x="685800" y="4343400"/>
            <a:ext cx="5486400" cy="4114800"/>
          </a:xfrm>
          <a:prstGeom prst="rect">
            <a:avLst/>
          </a:prstGeom>
          <a:noFill/>
          <a:ln w="12700" cap="flat" cmpd="sng">
            <a:noFill/>
            <a:prstDash val="solid"/>
            <a:miter/>
          </a:ln>
        </p:spPr>
        <p:txBody>
          <a:bodyPr vert="horz" wrap="square" lIns="91440" tIns="45720" rIns="91440" bIns="45720" anchor="t" anchorCtr="0">
            <a:prstTxWarp prst="textNoShape">
              <a:avLst/>
            </a:prstTxWarp>
          </a:bodyPr>
          <a:lstStyle/>
          <a:p>
            <a:r>
              <a:rPr lang="zh-CN" altLang="en-US" dirty="0">
                <a:solidFill>
                  <a:schemeClr val="tx1"/>
                </a:solidFill>
              </a:rPr>
              <a:t>新时代，经济特区要继续发挥好改革开放的窗口和塑造国家形象的作用，不仅要在扩大市场准入、营造良好的营商环境上造就看得见的高“颜值”，更需要涵养看不见的好“气质”</a:t>
            </a:r>
            <a:r>
              <a:rPr lang="en-US" altLang="zh-CN" dirty="0">
                <a:solidFill>
                  <a:schemeClr val="tx1"/>
                </a:solidFill>
              </a:rPr>
              <a:t>——</a:t>
            </a:r>
            <a:r>
              <a:rPr lang="zh-CN" altLang="en-US" dirty="0">
                <a:solidFill>
                  <a:schemeClr val="tx1"/>
                </a:solidFill>
              </a:rPr>
              <a:t>特区精神，真正吸引人是“气质”。</a:t>
            </a:r>
            <a:endParaRPr lang="en-US" altLang="zh-CN" sz="1200" dirty="0">
              <a:solidFill>
                <a:schemeClr val="tx1"/>
              </a:solidFill>
            </a:endParaRPr>
          </a:p>
          <a:p>
            <a:r>
              <a:rPr lang="zh-CN" altLang="en-US" sz="1200" dirty="0">
                <a:solidFill>
                  <a:schemeClr val="tx1"/>
                </a:solidFill>
              </a:rPr>
              <a:t>一个没有生机、精神褪色的经济特区是不可能有良好营商环境的，因此，特区精神要成为引领时代脉动、国家强盛、社会发展的支撑力量。人无精神不立，国无精神不强。 “特区精神”是广大干部群众实干和奋斗的“营养剂”。</a:t>
            </a:r>
            <a:endParaRPr lang="zh-CN" altLang="en-US" dirty="0"/>
          </a:p>
        </p:txBody>
      </p:sp>
    </p:spTree>
    <p:extLst>
      <p:ext uri="{BB962C8B-B14F-4D97-AF65-F5344CB8AC3E}">
        <p14:creationId xmlns:p14="http://schemas.microsoft.com/office/powerpoint/2010/main" val="114665462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本框"/>
          <p:cNvSpPr>
            <a:spLocks noGrp="1"/>
          </p:cNvSpPr>
          <p:nvPr>
            <p:ph type="sldNum" idx="5"/>
          </p:nvPr>
        </p:nvSpPr>
        <p:spPr>
          <a:xfrm>
            <a:off x="3884613" y="8685213"/>
            <a:ext cx="2971800" cy="457200"/>
          </a:xfrm>
          <a:prstGeom prst="rect">
            <a:avLst/>
          </a:prstGeom>
          <a:noFill/>
          <a:ln w="12700" cap="flat" cmpd="sng">
            <a:noFill/>
            <a:prstDash val="solid"/>
            <a:miter/>
          </a:ln>
        </p:spPr>
        <p:txBody>
          <a:bodyPr vert="horz" wrap="square" lIns="91440" tIns="45720" rIns="91440" bIns="45720" anchor="b" anchorCtr="0">
            <a:prstTxWarp prst="textNoShape">
              <a:avLst/>
            </a:prstTxWarp>
          </a:bodyPr>
          <a:lstStyle/>
          <a:p>
            <a:pPr algn="r"/>
            <a:fld id="{CAD2D6BD-DE1B-4B5F-8B41-2702339687B9}" type="slidenum">
              <a:rPr lang="en-US" altLang="zh-CN" sz="1200" b="0" i="0" u="none" strike="noStrike" kern="1200" cap="none" spc="0" baseline="0">
                <a:solidFill>
                  <a:schemeClr val="tx1"/>
                </a:solidFill>
                <a:latin typeface="Calibri" charset="0"/>
                <a:ea typeface="宋体" charset="0"/>
                <a:cs typeface="Calibri" charset="0"/>
              </a:rPr>
              <a:t>25</a:t>
            </a:fld>
            <a:endParaRPr lang="zh-CN" altLang="en-US" sz="1200">
              <a:latin typeface="Calibri" charset="0"/>
              <a:ea typeface="宋体" charset="0"/>
              <a:cs typeface="Calibri" charset="0"/>
            </a:endParaRPr>
          </a:p>
        </p:txBody>
      </p:sp>
      <p:sp>
        <p:nvSpPr>
          <p:cNvPr id="225" name="对象"/>
          <p:cNvSpPr>
            <a:spLocks noGrp="1" noRot="1" noChangeAspect="1"/>
          </p:cNvSpPr>
          <p:nvPr>
            <p:ph type="sldImg"/>
          </p:nvPr>
        </p:nvSpPr>
        <p:spPr>
          <a:xfrm>
            <a:off x="381000" y="685800"/>
            <a:ext cx="6096000" cy="3429000"/>
          </a:xfrm>
          <a:prstGeom prst="rect">
            <a:avLst/>
          </a:prstGeom>
          <a:noFill/>
          <a:ln w="12700" cap="flat" cmpd="sng">
            <a:noFill/>
            <a:prstDash val="solid"/>
            <a:miter/>
          </a:ln>
        </p:spPr>
      </p:sp>
      <p:sp>
        <p:nvSpPr>
          <p:cNvPr id="226" name="文本框"/>
          <p:cNvSpPr>
            <a:spLocks noGrp="1"/>
          </p:cNvSpPr>
          <p:nvPr>
            <p:ph type="body" idx="1"/>
          </p:nvPr>
        </p:nvSpPr>
        <p:spPr>
          <a:xfrm>
            <a:off x="685800" y="4343400"/>
            <a:ext cx="5486400" cy="4114800"/>
          </a:xfrm>
          <a:prstGeom prst="rect">
            <a:avLst/>
          </a:prstGeom>
          <a:noFill/>
          <a:ln w="12700" cap="flat" cmpd="sng">
            <a:noFill/>
            <a:prstDash val="solid"/>
            <a:miter/>
          </a:ln>
        </p:spPr>
        <p:txBody>
          <a:bodyPr vert="horz" wrap="square" lIns="91440" tIns="45720" rIns="91440" bIns="45720" anchor="t" anchorCtr="0">
            <a:prstTxWarp prst="textNoShape">
              <a:avLst/>
            </a:prstTxWarp>
          </a:bodyPr>
          <a:lstStyle/>
          <a:p>
            <a:r>
              <a:rPr lang="zh-CN" altLang="en-US">
                <a:solidFill>
                  <a:schemeClr val="tx1"/>
                </a:solidFill>
              </a:rPr>
              <a:t>特区的初心还体现在弘扬和传承特区精神上，特区精神是新时代特区人坚定理想信念的精神支柱。特区决策者和领导者坚持发展为第一要务、坚持以人为本、坚持为全国探索经验的定位、坚持市场改革取向等初心与实践，体现了他们的家国情怀、人民情怀和改革情怀，体现了中国共产党人的崇高人生境界。特区精神中所蕴含的改革、创新、开放等元素以及特区精神背后的一系列生动感人的故事，与今天改革开放的时代主题高度契合，是新时代开展思想政治教育和意识形态工作的重要素材。</a:t>
            </a:r>
            <a:endParaRPr lang="zh-CN" altLang="en-US"/>
          </a:p>
        </p:txBody>
      </p:sp>
    </p:spTree>
    <p:extLst>
      <p:ext uri="{BB962C8B-B14F-4D97-AF65-F5344CB8AC3E}">
        <p14:creationId xmlns:p14="http://schemas.microsoft.com/office/powerpoint/2010/main" val="192849849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本框"/>
          <p:cNvSpPr>
            <a:spLocks noGrp="1"/>
          </p:cNvSpPr>
          <p:nvPr>
            <p:ph type="sldNum" idx="5"/>
          </p:nvPr>
        </p:nvSpPr>
        <p:spPr>
          <a:xfrm>
            <a:off x="3884613" y="8685213"/>
            <a:ext cx="2971800" cy="457200"/>
          </a:xfrm>
          <a:prstGeom prst="rect">
            <a:avLst/>
          </a:prstGeom>
          <a:noFill/>
          <a:ln w="12700" cap="flat" cmpd="sng">
            <a:noFill/>
            <a:prstDash val="solid"/>
            <a:miter/>
          </a:ln>
        </p:spPr>
        <p:txBody>
          <a:bodyPr vert="horz" wrap="square" lIns="91440" tIns="45720" rIns="91440" bIns="45720" anchor="b" anchorCtr="0">
            <a:prstTxWarp prst="textNoShape">
              <a:avLst/>
            </a:prstTxWarp>
          </a:bodyPr>
          <a:lstStyle/>
          <a:p>
            <a:pPr algn="r"/>
            <a:fld id="{CAD2D6BD-DE1B-4B5F-8B41-2702339687B9}" type="slidenum">
              <a:rPr lang="en-US" altLang="zh-CN" sz="1200" b="0" i="0" u="none" strike="noStrike" kern="1200" cap="none" spc="0" baseline="0">
                <a:solidFill>
                  <a:schemeClr val="tx1"/>
                </a:solidFill>
                <a:latin typeface="Calibri" charset="0"/>
                <a:ea typeface="宋体" charset="0"/>
                <a:cs typeface="Calibri" charset="0"/>
              </a:rPr>
              <a:t>26</a:t>
            </a:fld>
            <a:endParaRPr lang="zh-CN" altLang="en-US" sz="1200">
              <a:latin typeface="Calibri" charset="0"/>
              <a:ea typeface="宋体" charset="0"/>
              <a:cs typeface="Calibri" charset="0"/>
            </a:endParaRPr>
          </a:p>
        </p:txBody>
      </p:sp>
      <p:sp>
        <p:nvSpPr>
          <p:cNvPr id="303" name="对象"/>
          <p:cNvSpPr>
            <a:spLocks noGrp="1" noRot="1" noChangeAspect="1"/>
          </p:cNvSpPr>
          <p:nvPr>
            <p:ph type="sldImg"/>
          </p:nvPr>
        </p:nvSpPr>
        <p:spPr>
          <a:xfrm>
            <a:off x="381000" y="685800"/>
            <a:ext cx="6096000" cy="3429000"/>
          </a:xfrm>
          <a:prstGeom prst="rect">
            <a:avLst/>
          </a:prstGeom>
          <a:noFill/>
          <a:ln w="12700" cap="flat" cmpd="sng">
            <a:noFill/>
            <a:prstDash val="solid"/>
            <a:miter/>
          </a:ln>
        </p:spPr>
      </p:sp>
      <p:sp>
        <p:nvSpPr>
          <p:cNvPr id="304" name="文本框"/>
          <p:cNvSpPr>
            <a:spLocks noGrp="1"/>
          </p:cNvSpPr>
          <p:nvPr>
            <p:ph type="body" idx="1"/>
          </p:nvPr>
        </p:nvSpPr>
        <p:spPr>
          <a:xfrm>
            <a:off x="685800" y="4343400"/>
            <a:ext cx="5486400" cy="4114800"/>
          </a:xfrm>
          <a:prstGeom prst="rect">
            <a:avLst/>
          </a:prstGeom>
          <a:noFill/>
          <a:ln w="12700" cap="flat" cmpd="sng">
            <a:noFill/>
            <a:prstDash val="solid"/>
            <a:miter/>
          </a:ln>
        </p:spPr>
        <p:txBody>
          <a:bodyPr vert="horz" wrap="square" lIns="91440" tIns="45720" rIns="91440" bIns="45720" anchor="t" anchorCtr="0">
            <a:prstTxWarp prst="textNoShape">
              <a:avLst/>
            </a:prstTxWarp>
          </a:bodyPr>
          <a:lstStyle/>
          <a:p>
            <a:endParaRPr lang="zh-CN" altLang="en-US"/>
          </a:p>
        </p:txBody>
      </p:sp>
    </p:spTree>
    <p:extLst>
      <p:ext uri="{BB962C8B-B14F-4D97-AF65-F5344CB8AC3E}">
        <p14:creationId xmlns:p14="http://schemas.microsoft.com/office/powerpoint/2010/main" val="187325036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本框"/>
          <p:cNvSpPr>
            <a:spLocks noGrp="1"/>
          </p:cNvSpPr>
          <p:nvPr>
            <p:ph type="sldNum" idx="5"/>
          </p:nvPr>
        </p:nvSpPr>
        <p:spPr>
          <a:xfrm>
            <a:off x="3884613" y="8685213"/>
            <a:ext cx="2971800" cy="457200"/>
          </a:xfrm>
          <a:prstGeom prst="rect">
            <a:avLst/>
          </a:prstGeom>
          <a:noFill/>
          <a:ln w="12700" cap="flat" cmpd="sng">
            <a:noFill/>
            <a:prstDash val="solid"/>
            <a:miter/>
          </a:ln>
        </p:spPr>
        <p:txBody>
          <a:bodyPr vert="horz" wrap="square" lIns="91440" tIns="45720" rIns="91440" bIns="45720" anchor="b" anchorCtr="0">
            <a:prstTxWarp prst="textNoShape">
              <a:avLst/>
            </a:prstTxWarp>
          </a:bodyPr>
          <a:lstStyle/>
          <a:p>
            <a:pPr algn="r"/>
            <a:fld id="{CAD2D6BD-DE1B-4B5F-8B41-2702339687B9}" type="slidenum">
              <a:rPr lang="en-US" altLang="zh-CN" sz="1200" b="0" i="0" u="none" strike="noStrike" kern="1200" cap="none" spc="0" baseline="0">
                <a:solidFill>
                  <a:schemeClr val="tx1"/>
                </a:solidFill>
                <a:latin typeface="Calibri" charset="0"/>
                <a:ea typeface="宋体" charset="0"/>
                <a:cs typeface="Calibri" charset="0"/>
              </a:rPr>
              <a:t>27</a:t>
            </a:fld>
            <a:endParaRPr lang="zh-CN" altLang="en-US" sz="1200">
              <a:latin typeface="Calibri" charset="0"/>
              <a:ea typeface="宋体" charset="0"/>
              <a:cs typeface="Calibri" charset="0"/>
            </a:endParaRPr>
          </a:p>
        </p:txBody>
      </p:sp>
      <p:sp>
        <p:nvSpPr>
          <p:cNvPr id="314" name="对象"/>
          <p:cNvSpPr>
            <a:spLocks noGrp="1" noRot="1" noChangeAspect="1"/>
          </p:cNvSpPr>
          <p:nvPr>
            <p:ph type="sldImg"/>
          </p:nvPr>
        </p:nvSpPr>
        <p:spPr>
          <a:xfrm>
            <a:off x="381000" y="685800"/>
            <a:ext cx="6096000" cy="3429000"/>
          </a:xfrm>
          <a:prstGeom prst="rect">
            <a:avLst/>
          </a:prstGeom>
          <a:noFill/>
          <a:ln w="12700" cap="flat" cmpd="sng">
            <a:noFill/>
            <a:prstDash val="solid"/>
            <a:miter/>
          </a:ln>
        </p:spPr>
      </p:sp>
      <p:sp>
        <p:nvSpPr>
          <p:cNvPr id="315" name="文本框"/>
          <p:cNvSpPr>
            <a:spLocks noGrp="1"/>
          </p:cNvSpPr>
          <p:nvPr>
            <p:ph type="body" idx="1"/>
          </p:nvPr>
        </p:nvSpPr>
        <p:spPr>
          <a:xfrm>
            <a:off x="685800" y="4343400"/>
            <a:ext cx="5486400" cy="4114800"/>
          </a:xfrm>
          <a:prstGeom prst="rect">
            <a:avLst/>
          </a:prstGeom>
          <a:noFill/>
          <a:ln w="12700" cap="flat" cmpd="sng">
            <a:noFill/>
            <a:prstDash val="solid"/>
            <a:miter/>
          </a:ln>
        </p:spPr>
        <p:txBody>
          <a:bodyPr vert="horz" wrap="square" lIns="91440" tIns="45720" rIns="91440" bIns="45720" anchor="t" anchorCtr="0">
            <a:prstTxWarp prst="textNoShape">
              <a:avLst/>
            </a:prstTxWarp>
          </a:bodyPr>
          <a:lstStyle/>
          <a:p>
            <a:pPr marL="0" indent="0" algn="l" eaLnBrk="1" fontAlgn="auto" latinLnBrk="0" hangingPunct="1">
              <a:lnSpc>
                <a:spcPct val="100000"/>
              </a:lnSpc>
              <a:spcBef>
                <a:spcPts val="0"/>
              </a:spcBef>
              <a:spcAft>
                <a:spcPts val="0"/>
              </a:spcAft>
              <a:buNone/>
            </a:pPr>
            <a:r>
              <a:rPr lang="zh-CN" altLang="en-US"/>
              <a:t>使用说明：请使用</a:t>
            </a:r>
            <a:r>
              <a:rPr lang="en-US" altLang="zh-CN"/>
              <a:t>office2010</a:t>
            </a:r>
            <a:r>
              <a:rPr lang="zh-CN" altLang="en-US"/>
              <a:t>打开文件，</a:t>
            </a:r>
            <a:endParaRPr lang="en-US" altLang="zh-CN"/>
          </a:p>
          <a:p>
            <a:pPr marL="0" indent="0" algn="l" eaLnBrk="1" fontAlgn="auto" latinLnBrk="0" hangingPunct="1">
              <a:lnSpc>
                <a:spcPct val="100000"/>
              </a:lnSpc>
              <a:spcBef>
                <a:spcPts val="0"/>
              </a:spcBef>
              <a:spcAft>
                <a:spcPts val="0"/>
              </a:spcAft>
              <a:buNone/>
            </a:pPr>
            <a:r>
              <a:rPr lang="zh-CN" altLang="en-US"/>
              <a:t>文件中的照片文字可修改。图片修改方法：右击照片</a:t>
            </a:r>
            <a:r>
              <a:rPr lang="en-US" altLang="zh-CN"/>
              <a:t>-</a:t>
            </a:r>
            <a:r>
              <a:rPr lang="zh-CN" altLang="en-US"/>
              <a:t>更改图片。选择照片即可修改。</a:t>
            </a:r>
            <a:endParaRPr lang="en-US" altLang="zh-CN"/>
          </a:p>
          <a:p>
            <a:endParaRPr lang="zh-CN" altLang="en-US"/>
          </a:p>
        </p:txBody>
      </p:sp>
    </p:spTree>
    <p:extLst>
      <p:ext uri="{BB962C8B-B14F-4D97-AF65-F5344CB8AC3E}">
        <p14:creationId xmlns:p14="http://schemas.microsoft.com/office/powerpoint/2010/main" val="9930947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本框"/>
          <p:cNvSpPr>
            <a:spLocks noGrp="1"/>
          </p:cNvSpPr>
          <p:nvPr>
            <p:ph type="sldNum" idx="5"/>
          </p:nvPr>
        </p:nvSpPr>
        <p:spPr>
          <a:xfrm>
            <a:off x="3884613" y="8685213"/>
            <a:ext cx="2971800" cy="457200"/>
          </a:xfrm>
          <a:prstGeom prst="rect">
            <a:avLst/>
          </a:prstGeom>
          <a:noFill/>
          <a:ln w="12700" cap="flat" cmpd="sng">
            <a:noFill/>
            <a:prstDash val="solid"/>
            <a:miter/>
          </a:ln>
        </p:spPr>
        <p:txBody>
          <a:bodyPr vert="horz" wrap="square" lIns="91440" tIns="45720" rIns="91440" bIns="45720" anchor="b" anchorCtr="0">
            <a:prstTxWarp prst="textNoShape">
              <a:avLst/>
            </a:prstTxWarp>
          </a:bodyPr>
          <a:lstStyle/>
          <a:p>
            <a:pPr algn="r"/>
            <a:fld id="{CAD2D6BD-DE1B-4B5F-8B41-2702339687B9}" type="slidenum">
              <a:rPr lang="en-US" altLang="zh-CN" sz="1200" b="0" i="0" u="none" strike="noStrike" kern="1200" cap="none" spc="0" baseline="0">
                <a:solidFill>
                  <a:schemeClr val="tx1"/>
                </a:solidFill>
                <a:latin typeface="Calibri" charset="0"/>
                <a:ea typeface="宋体" charset="0"/>
                <a:cs typeface="Calibri" charset="0"/>
              </a:rPr>
              <a:t>28</a:t>
            </a:fld>
            <a:endParaRPr lang="zh-CN" altLang="en-US" sz="1200">
              <a:latin typeface="Calibri" charset="0"/>
              <a:ea typeface="宋体" charset="0"/>
              <a:cs typeface="Calibri" charset="0"/>
            </a:endParaRPr>
          </a:p>
        </p:txBody>
      </p:sp>
      <p:sp>
        <p:nvSpPr>
          <p:cNvPr id="322" name="对象"/>
          <p:cNvSpPr>
            <a:spLocks noGrp="1" noRot="1" noChangeAspect="1"/>
          </p:cNvSpPr>
          <p:nvPr>
            <p:ph type="sldImg"/>
          </p:nvPr>
        </p:nvSpPr>
        <p:spPr>
          <a:xfrm>
            <a:off x="381000" y="685800"/>
            <a:ext cx="6096000" cy="3429000"/>
          </a:xfrm>
          <a:prstGeom prst="rect">
            <a:avLst/>
          </a:prstGeom>
          <a:noFill/>
          <a:ln w="12700" cap="flat" cmpd="sng">
            <a:noFill/>
            <a:prstDash val="solid"/>
            <a:miter/>
          </a:ln>
        </p:spPr>
      </p:sp>
      <p:sp>
        <p:nvSpPr>
          <p:cNvPr id="323" name="文本框"/>
          <p:cNvSpPr>
            <a:spLocks noGrp="1"/>
          </p:cNvSpPr>
          <p:nvPr>
            <p:ph type="body" idx="1"/>
          </p:nvPr>
        </p:nvSpPr>
        <p:spPr>
          <a:xfrm>
            <a:off x="685800" y="4343400"/>
            <a:ext cx="5486400" cy="4114800"/>
          </a:xfrm>
          <a:prstGeom prst="rect">
            <a:avLst/>
          </a:prstGeom>
          <a:noFill/>
          <a:ln w="12700" cap="flat" cmpd="sng">
            <a:noFill/>
            <a:prstDash val="solid"/>
            <a:miter/>
          </a:ln>
        </p:spPr>
        <p:txBody>
          <a:bodyPr vert="horz" wrap="square" lIns="91440" tIns="45720" rIns="91440" bIns="45720" anchor="t" anchorCtr="0">
            <a:prstTxWarp prst="textNoShape">
              <a:avLst/>
            </a:prstTxWarp>
          </a:bodyPr>
          <a:lstStyle/>
          <a:p>
            <a:endParaRPr lang="zh-CN" altLang="en-US"/>
          </a:p>
        </p:txBody>
      </p:sp>
    </p:spTree>
    <p:extLst>
      <p:ext uri="{BB962C8B-B14F-4D97-AF65-F5344CB8AC3E}">
        <p14:creationId xmlns:p14="http://schemas.microsoft.com/office/powerpoint/2010/main" val="4562176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本框"/>
          <p:cNvSpPr>
            <a:spLocks noGrp="1"/>
          </p:cNvSpPr>
          <p:nvPr>
            <p:ph type="sldNum" idx="5"/>
          </p:nvPr>
        </p:nvSpPr>
        <p:spPr>
          <a:xfrm>
            <a:off x="3884613" y="8685213"/>
            <a:ext cx="2971800" cy="457200"/>
          </a:xfrm>
          <a:prstGeom prst="rect">
            <a:avLst/>
          </a:prstGeom>
          <a:noFill/>
          <a:ln w="12700" cap="flat" cmpd="sng">
            <a:noFill/>
            <a:prstDash val="solid"/>
            <a:miter/>
          </a:ln>
        </p:spPr>
        <p:txBody>
          <a:bodyPr vert="horz" wrap="square" lIns="91440" tIns="45720" rIns="91440" bIns="45720" anchor="b" anchorCtr="0">
            <a:prstTxWarp prst="textNoShape">
              <a:avLst/>
            </a:prstTxWarp>
          </a:bodyPr>
          <a:lstStyle/>
          <a:p>
            <a:pPr algn="r"/>
            <a:fld id="{CAD2D6BD-DE1B-4B5F-8B41-2702339687B9}" type="slidenum">
              <a:rPr lang="en-US" altLang="zh-CN" sz="1200" b="0" i="0" u="none" strike="noStrike" kern="1200" cap="none" spc="0" baseline="0">
                <a:solidFill>
                  <a:schemeClr val="tx1"/>
                </a:solidFill>
                <a:latin typeface="Calibri" charset="0"/>
                <a:ea typeface="宋体" charset="0"/>
                <a:cs typeface="Calibri" charset="0"/>
              </a:rPr>
              <a:t>29</a:t>
            </a:fld>
            <a:endParaRPr lang="zh-CN" altLang="en-US" sz="1200">
              <a:latin typeface="Calibri" charset="0"/>
              <a:ea typeface="宋体" charset="0"/>
              <a:cs typeface="Calibri" charset="0"/>
            </a:endParaRPr>
          </a:p>
        </p:txBody>
      </p:sp>
      <p:sp>
        <p:nvSpPr>
          <p:cNvPr id="330" name="对象"/>
          <p:cNvSpPr>
            <a:spLocks noGrp="1" noRot="1" noChangeAspect="1"/>
          </p:cNvSpPr>
          <p:nvPr>
            <p:ph type="sldImg"/>
          </p:nvPr>
        </p:nvSpPr>
        <p:spPr>
          <a:xfrm>
            <a:off x="381000" y="685800"/>
            <a:ext cx="6096000" cy="3429000"/>
          </a:xfrm>
          <a:prstGeom prst="rect">
            <a:avLst/>
          </a:prstGeom>
          <a:noFill/>
          <a:ln w="12700" cap="flat" cmpd="sng">
            <a:noFill/>
            <a:prstDash val="solid"/>
            <a:miter/>
          </a:ln>
        </p:spPr>
      </p:sp>
      <p:sp>
        <p:nvSpPr>
          <p:cNvPr id="331" name="文本框"/>
          <p:cNvSpPr>
            <a:spLocks noGrp="1"/>
          </p:cNvSpPr>
          <p:nvPr>
            <p:ph type="body" idx="1"/>
          </p:nvPr>
        </p:nvSpPr>
        <p:spPr>
          <a:xfrm>
            <a:off x="685800" y="4343400"/>
            <a:ext cx="5486400" cy="4114800"/>
          </a:xfrm>
          <a:prstGeom prst="rect">
            <a:avLst/>
          </a:prstGeom>
          <a:noFill/>
          <a:ln w="12700" cap="flat" cmpd="sng">
            <a:noFill/>
            <a:prstDash val="solid"/>
            <a:miter/>
          </a:ln>
        </p:spPr>
        <p:txBody>
          <a:bodyPr vert="horz" wrap="square" lIns="91440" tIns="45720" rIns="91440" bIns="45720" anchor="t" anchorCtr="0">
            <a:prstTxWarp prst="textNoShape">
              <a:avLst/>
            </a:prstTxWarp>
          </a:bodyPr>
          <a:lstStyle/>
          <a:p>
            <a:endParaRPr lang="zh-CN" altLang="en-US"/>
          </a:p>
        </p:txBody>
      </p:sp>
    </p:spTree>
    <p:extLst>
      <p:ext uri="{BB962C8B-B14F-4D97-AF65-F5344CB8AC3E}">
        <p14:creationId xmlns:p14="http://schemas.microsoft.com/office/powerpoint/2010/main" val="6597284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本框"/>
          <p:cNvSpPr>
            <a:spLocks noGrp="1"/>
          </p:cNvSpPr>
          <p:nvPr>
            <p:ph type="sldNum" idx="5"/>
          </p:nvPr>
        </p:nvSpPr>
        <p:spPr>
          <a:xfrm>
            <a:off x="3884613" y="8685213"/>
            <a:ext cx="2971800" cy="457200"/>
          </a:xfrm>
          <a:prstGeom prst="rect">
            <a:avLst/>
          </a:prstGeom>
          <a:noFill/>
          <a:ln w="12700" cap="flat" cmpd="sng">
            <a:noFill/>
            <a:prstDash val="solid"/>
            <a:miter/>
          </a:ln>
        </p:spPr>
        <p:txBody>
          <a:bodyPr vert="horz" wrap="square" lIns="91440" tIns="45720" rIns="91440" bIns="45720" anchor="b" anchorCtr="0">
            <a:prstTxWarp prst="textNoShape">
              <a:avLst/>
            </a:prstTxWarp>
          </a:bodyPr>
          <a:lstStyle/>
          <a:p>
            <a:pPr algn="r"/>
            <a:fld id="{CAD2D6BD-DE1B-4B5F-8B41-2702339687B9}" type="slidenum">
              <a:rPr lang="en-US" altLang="zh-CN" sz="1200" b="0" i="0" u="none" strike="noStrike" kern="1200" cap="none" spc="0" baseline="0">
                <a:solidFill>
                  <a:schemeClr val="tx1"/>
                </a:solidFill>
                <a:latin typeface="Calibri" charset="0"/>
                <a:ea typeface="宋体" charset="0"/>
                <a:cs typeface="Calibri" charset="0"/>
              </a:rPr>
              <a:t>3</a:t>
            </a:fld>
            <a:endParaRPr lang="zh-CN" altLang="en-US" sz="1200">
              <a:latin typeface="Calibri" charset="0"/>
              <a:ea typeface="宋体" charset="0"/>
              <a:cs typeface="Calibri" charset="0"/>
            </a:endParaRPr>
          </a:p>
        </p:txBody>
      </p:sp>
      <p:sp>
        <p:nvSpPr>
          <p:cNvPr id="49" name="对象"/>
          <p:cNvSpPr>
            <a:spLocks noGrp="1" noRot="1" noChangeAspect="1"/>
          </p:cNvSpPr>
          <p:nvPr>
            <p:ph type="sldImg"/>
          </p:nvPr>
        </p:nvSpPr>
        <p:spPr>
          <a:xfrm>
            <a:off x="381000" y="685800"/>
            <a:ext cx="6096000" cy="3429000"/>
          </a:xfrm>
          <a:prstGeom prst="rect">
            <a:avLst/>
          </a:prstGeom>
          <a:noFill/>
          <a:ln w="12700" cap="flat" cmpd="sng">
            <a:noFill/>
            <a:prstDash val="solid"/>
            <a:miter/>
          </a:ln>
        </p:spPr>
      </p:sp>
      <p:sp>
        <p:nvSpPr>
          <p:cNvPr id="50" name="文本框"/>
          <p:cNvSpPr>
            <a:spLocks noGrp="1"/>
          </p:cNvSpPr>
          <p:nvPr>
            <p:ph type="body" idx="1"/>
          </p:nvPr>
        </p:nvSpPr>
        <p:spPr>
          <a:xfrm>
            <a:off x="685800" y="4343400"/>
            <a:ext cx="5486400" cy="4114800"/>
          </a:xfrm>
          <a:prstGeom prst="rect">
            <a:avLst/>
          </a:prstGeom>
          <a:noFill/>
          <a:ln w="12700" cap="flat" cmpd="sng">
            <a:noFill/>
            <a:prstDash val="solid"/>
            <a:miter/>
          </a:ln>
        </p:spPr>
        <p:txBody>
          <a:bodyPr vert="horz" wrap="square" lIns="91440" tIns="45720" rIns="91440" bIns="45720" anchor="t" anchorCtr="0">
            <a:prstTxWarp prst="textNoShape">
              <a:avLst/>
            </a:prstTxWarp>
          </a:bodyPr>
          <a:lstStyle/>
          <a:p>
            <a:pPr marL="0" indent="0" algn="l" eaLnBrk="1" fontAlgn="auto" latinLnBrk="0" hangingPunct="1">
              <a:lnSpc>
                <a:spcPct val="100000"/>
              </a:lnSpc>
              <a:spcBef>
                <a:spcPts val="0"/>
              </a:spcBef>
              <a:spcAft>
                <a:spcPts val="0"/>
              </a:spcAft>
              <a:buNone/>
            </a:pPr>
            <a:r>
              <a:rPr lang="zh-CN" altLang="en-US"/>
              <a:t>使用说明：请使用</a:t>
            </a:r>
            <a:r>
              <a:rPr lang="en-US" altLang="zh-CN"/>
              <a:t>office2010</a:t>
            </a:r>
            <a:r>
              <a:rPr lang="zh-CN" altLang="en-US"/>
              <a:t>打开文件，</a:t>
            </a:r>
            <a:endParaRPr lang="en-US" altLang="zh-CN"/>
          </a:p>
          <a:p>
            <a:pPr marL="0" indent="0" algn="l" eaLnBrk="1" fontAlgn="auto" latinLnBrk="0" hangingPunct="1">
              <a:lnSpc>
                <a:spcPct val="100000"/>
              </a:lnSpc>
              <a:spcBef>
                <a:spcPts val="0"/>
              </a:spcBef>
              <a:spcAft>
                <a:spcPts val="0"/>
              </a:spcAft>
              <a:buNone/>
            </a:pPr>
            <a:r>
              <a:rPr lang="zh-CN" altLang="en-US"/>
              <a:t>文件中的照片文字可修改。图片修改方法：右击照片</a:t>
            </a:r>
            <a:r>
              <a:rPr lang="en-US" altLang="zh-CN"/>
              <a:t>-</a:t>
            </a:r>
            <a:r>
              <a:rPr lang="zh-CN" altLang="en-US"/>
              <a:t>更改图片。选择照片即可修改。</a:t>
            </a:r>
            <a:endParaRPr lang="en-US" altLang="zh-CN"/>
          </a:p>
          <a:p>
            <a:endParaRPr lang="zh-CN" altLang="en-US"/>
          </a:p>
        </p:txBody>
      </p:sp>
    </p:spTree>
    <p:extLst>
      <p:ext uri="{BB962C8B-B14F-4D97-AF65-F5344CB8AC3E}">
        <p14:creationId xmlns:p14="http://schemas.microsoft.com/office/powerpoint/2010/main" val="65737218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本框"/>
          <p:cNvSpPr>
            <a:spLocks noGrp="1"/>
          </p:cNvSpPr>
          <p:nvPr>
            <p:ph type="sldNum" idx="5"/>
          </p:nvPr>
        </p:nvSpPr>
        <p:spPr>
          <a:xfrm>
            <a:off x="3884613" y="8685213"/>
            <a:ext cx="2971800" cy="457200"/>
          </a:xfrm>
          <a:prstGeom prst="rect">
            <a:avLst/>
          </a:prstGeom>
          <a:noFill/>
          <a:ln w="12700" cap="flat" cmpd="sng">
            <a:noFill/>
            <a:prstDash val="solid"/>
            <a:miter/>
          </a:ln>
        </p:spPr>
        <p:txBody>
          <a:bodyPr vert="horz" wrap="square" lIns="91440" tIns="45720" rIns="91440" bIns="45720" anchor="b" anchorCtr="0">
            <a:prstTxWarp prst="textNoShape">
              <a:avLst/>
            </a:prstTxWarp>
          </a:bodyPr>
          <a:lstStyle/>
          <a:p>
            <a:pPr algn="r"/>
            <a:fld id="{CAD2D6BD-DE1B-4B5F-8B41-2702339687B9}" type="slidenum">
              <a:rPr lang="en-US" altLang="zh-CN" sz="1200" b="0" i="0" u="none" strike="noStrike" kern="1200" cap="none" spc="0" baseline="0">
                <a:solidFill>
                  <a:schemeClr val="tx1"/>
                </a:solidFill>
                <a:latin typeface="Calibri" charset="0"/>
                <a:ea typeface="宋体" charset="0"/>
                <a:cs typeface="Calibri" charset="0"/>
              </a:rPr>
              <a:t>30</a:t>
            </a:fld>
            <a:endParaRPr lang="zh-CN" altLang="en-US" sz="1200">
              <a:latin typeface="Calibri" charset="0"/>
              <a:ea typeface="宋体" charset="0"/>
              <a:cs typeface="Calibri" charset="0"/>
            </a:endParaRPr>
          </a:p>
        </p:txBody>
      </p:sp>
      <p:sp>
        <p:nvSpPr>
          <p:cNvPr id="338" name="对象"/>
          <p:cNvSpPr>
            <a:spLocks noGrp="1" noRot="1" noChangeAspect="1"/>
          </p:cNvSpPr>
          <p:nvPr>
            <p:ph type="sldImg"/>
          </p:nvPr>
        </p:nvSpPr>
        <p:spPr>
          <a:xfrm>
            <a:off x="381000" y="685800"/>
            <a:ext cx="6096000" cy="3429000"/>
          </a:xfrm>
          <a:prstGeom prst="rect">
            <a:avLst/>
          </a:prstGeom>
          <a:noFill/>
          <a:ln w="12700" cap="flat" cmpd="sng">
            <a:noFill/>
            <a:prstDash val="solid"/>
            <a:miter/>
          </a:ln>
        </p:spPr>
      </p:sp>
      <p:sp>
        <p:nvSpPr>
          <p:cNvPr id="339" name="文本框"/>
          <p:cNvSpPr>
            <a:spLocks noGrp="1"/>
          </p:cNvSpPr>
          <p:nvPr>
            <p:ph type="body" idx="1"/>
          </p:nvPr>
        </p:nvSpPr>
        <p:spPr>
          <a:xfrm>
            <a:off x="685800" y="4343400"/>
            <a:ext cx="5486400" cy="4114800"/>
          </a:xfrm>
          <a:prstGeom prst="rect">
            <a:avLst/>
          </a:prstGeom>
          <a:noFill/>
          <a:ln w="12700" cap="flat" cmpd="sng">
            <a:noFill/>
            <a:prstDash val="solid"/>
            <a:miter/>
          </a:ln>
        </p:spPr>
        <p:txBody>
          <a:bodyPr vert="horz" wrap="square" lIns="91440" tIns="45720" rIns="91440" bIns="45720" anchor="t" anchorCtr="0">
            <a:prstTxWarp prst="textNoShape">
              <a:avLst/>
            </a:prstTxWarp>
          </a:bodyPr>
          <a:lstStyle/>
          <a:p>
            <a:endParaRPr lang="zh-CN" altLang="en-US"/>
          </a:p>
        </p:txBody>
      </p:sp>
    </p:spTree>
    <p:extLst>
      <p:ext uri="{BB962C8B-B14F-4D97-AF65-F5344CB8AC3E}">
        <p14:creationId xmlns:p14="http://schemas.microsoft.com/office/powerpoint/2010/main" val="131096098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本框"/>
          <p:cNvSpPr>
            <a:spLocks noGrp="1"/>
          </p:cNvSpPr>
          <p:nvPr>
            <p:ph type="sldNum" idx="5"/>
          </p:nvPr>
        </p:nvSpPr>
        <p:spPr>
          <a:xfrm>
            <a:off x="3884613" y="8685213"/>
            <a:ext cx="2971800" cy="457200"/>
          </a:xfrm>
          <a:prstGeom prst="rect">
            <a:avLst/>
          </a:prstGeom>
          <a:noFill/>
          <a:ln w="12700" cap="flat" cmpd="sng">
            <a:noFill/>
            <a:prstDash val="solid"/>
            <a:miter/>
          </a:ln>
        </p:spPr>
        <p:txBody>
          <a:bodyPr vert="horz" wrap="square" lIns="91440" tIns="45720" rIns="91440" bIns="45720" anchor="b" anchorCtr="0">
            <a:prstTxWarp prst="textNoShape">
              <a:avLst/>
            </a:prstTxWarp>
          </a:bodyPr>
          <a:lstStyle/>
          <a:p>
            <a:pPr algn="r"/>
            <a:fld id="{CAD2D6BD-DE1B-4B5F-8B41-2702339687B9}" type="slidenum">
              <a:rPr lang="en-US" altLang="zh-CN" sz="1200" b="0" i="0" u="none" strike="noStrike" kern="1200" cap="none" spc="0" baseline="0">
                <a:solidFill>
                  <a:schemeClr val="tx1"/>
                </a:solidFill>
                <a:latin typeface="Calibri" charset="0"/>
                <a:ea typeface="宋体" charset="0"/>
                <a:cs typeface="Calibri" charset="0"/>
              </a:rPr>
              <a:t>31</a:t>
            </a:fld>
            <a:endParaRPr lang="zh-CN" altLang="en-US" sz="1200">
              <a:latin typeface="Calibri" charset="0"/>
              <a:ea typeface="宋体" charset="0"/>
              <a:cs typeface="Calibri" charset="0"/>
            </a:endParaRPr>
          </a:p>
        </p:txBody>
      </p:sp>
      <p:sp>
        <p:nvSpPr>
          <p:cNvPr id="354" name="对象"/>
          <p:cNvSpPr>
            <a:spLocks noGrp="1" noRot="1" noChangeAspect="1"/>
          </p:cNvSpPr>
          <p:nvPr>
            <p:ph type="sldImg"/>
          </p:nvPr>
        </p:nvSpPr>
        <p:spPr>
          <a:xfrm>
            <a:off x="381000" y="685800"/>
            <a:ext cx="6096000" cy="3429000"/>
          </a:xfrm>
          <a:prstGeom prst="rect">
            <a:avLst/>
          </a:prstGeom>
          <a:noFill/>
          <a:ln w="12700" cap="flat" cmpd="sng">
            <a:noFill/>
            <a:prstDash val="solid"/>
            <a:miter/>
          </a:ln>
        </p:spPr>
      </p:sp>
      <p:sp>
        <p:nvSpPr>
          <p:cNvPr id="355" name="文本框"/>
          <p:cNvSpPr>
            <a:spLocks noGrp="1"/>
          </p:cNvSpPr>
          <p:nvPr>
            <p:ph type="body" idx="1"/>
          </p:nvPr>
        </p:nvSpPr>
        <p:spPr>
          <a:xfrm>
            <a:off x="685800" y="4343400"/>
            <a:ext cx="5486400" cy="4114800"/>
          </a:xfrm>
          <a:prstGeom prst="rect">
            <a:avLst/>
          </a:prstGeom>
          <a:noFill/>
          <a:ln w="12700" cap="flat" cmpd="sng">
            <a:noFill/>
            <a:prstDash val="solid"/>
            <a:miter/>
          </a:ln>
        </p:spPr>
        <p:txBody>
          <a:bodyPr vert="horz" wrap="square" lIns="91440" tIns="45720" rIns="91440" bIns="45720" anchor="t" anchorCtr="0">
            <a:prstTxWarp prst="textNoShape">
              <a:avLst/>
            </a:prstTxWarp>
          </a:bodyPr>
          <a:lstStyle/>
          <a:p>
            <a:endParaRPr lang="zh-CN" altLang="en-US"/>
          </a:p>
        </p:txBody>
      </p:sp>
    </p:spTree>
    <p:extLst>
      <p:ext uri="{BB962C8B-B14F-4D97-AF65-F5344CB8AC3E}">
        <p14:creationId xmlns:p14="http://schemas.microsoft.com/office/powerpoint/2010/main" val="339410169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本框"/>
          <p:cNvSpPr>
            <a:spLocks noGrp="1"/>
          </p:cNvSpPr>
          <p:nvPr>
            <p:ph type="sldNum" idx="5"/>
          </p:nvPr>
        </p:nvSpPr>
        <p:spPr>
          <a:xfrm>
            <a:off x="3884613" y="8685213"/>
            <a:ext cx="2971800" cy="457200"/>
          </a:xfrm>
          <a:prstGeom prst="rect">
            <a:avLst/>
          </a:prstGeom>
          <a:noFill/>
          <a:ln w="12700" cap="flat" cmpd="sng">
            <a:noFill/>
            <a:prstDash val="solid"/>
            <a:miter/>
          </a:ln>
        </p:spPr>
        <p:txBody>
          <a:bodyPr vert="horz" wrap="square" lIns="91440" tIns="45720" rIns="91440" bIns="45720" anchor="b" anchorCtr="0">
            <a:prstTxWarp prst="textNoShape">
              <a:avLst/>
            </a:prstTxWarp>
          </a:bodyPr>
          <a:lstStyle/>
          <a:p>
            <a:pPr algn="r"/>
            <a:fld id="{CAD2D6BD-DE1B-4B5F-8B41-2702339687B9}" type="slidenum">
              <a:rPr lang="en-US" altLang="zh-CN" sz="1200" b="0" i="0" u="none" strike="noStrike" kern="1200" cap="none" spc="0" baseline="0">
                <a:solidFill>
                  <a:schemeClr val="tx1"/>
                </a:solidFill>
                <a:latin typeface="Calibri" charset="0"/>
                <a:ea typeface="宋体" charset="0"/>
                <a:cs typeface="Calibri" charset="0"/>
              </a:rPr>
              <a:t>32</a:t>
            </a:fld>
            <a:endParaRPr lang="zh-CN" altLang="en-US" sz="1200">
              <a:latin typeface="Calibri" charset="0"/>
              <a:ea typeface="宋体" charset="0"/>
              <a:cs typeface="Calibri" charset="0"/>
            </a:endParaRPr>
          </a:p>
        </p:txBody>
      </p:sp>
      <p:sp>
        <p:nvSpPr>
          <p:cNvPr id="354" name="对象"/>
          <p:cNvSpPr>
            <a:spLocks noGrp="1" noRot="1" noChangeAspect="1"/>
          </p:cNvSpPr>
          <p:nvPr>
            <p:ph type="sldImg"/>
          </p:nvPr>
        </p:nvSpPr>
        <p:spPr>
          <a:xfrm>
            <a:off x="381000" y="685800"/>
            <a:ext cx="6096000" cy="3429000"/>
          </a:xfrm>
          <a:prstGeom prst="rect">
            <a:avLst/>
          </a:prstGeom>
          <a:noFill/>
          <a:ln w="12700" cap="flat" cmpd="sng">
            <a:noFill/>
            <a:prstDash val="solid"/>
            <a:miter/>
          </a:ln>
        </p:spPr>
      </p:sp>
      <p:sp>
        <p:nvSpPr>
          <p:cNvPr id="355" name="文本框"/>
          <p:cNvSpPr>
            <a:spLocks noGrp="1"/>
          </p:cNvSpPr>
          <p:nvPr>
            <p:ph type="body" idx="1"/>
          </p:nvPr>
        </p:nvSpPr>
        <p:spPr>
          <a:xfrm>
            <a:off x="685800" y="4343400"/>
            <a:ext cx="5486400" cy="4114800"/>
          </a:xfrm>
          <a:prstGeom prst="rect">
            <a:avLst/>
          </a:prstGeom>
          <a:noFill/>
          <a:ln w="12700" cap="flat" cmpd="sng">
            <a:noFill/>
            <a:prstDash val="solid"/>
            <a:miter/>
          </a:ln>
        </p:spPr>
        <p:txBody>
          <a:bodyPr vert="horz" wrap="square" lIns="91440" tIns="45720" rIns="91440" bIns="45720" anchor="t" anchorCtr="0">
            <a:prstTxWarp prst="textNoShape">
              <a:avLst/>
            </a:prstTxWarp>
          </a:bodyPr>
          <a:lstStyle/>
          <a:p>
            <a:endParaRPr lang="zh-CN" altLang="en-US"/>
          </a:p>
        </p:txBody>
      </p:sp>
    </p:spTree>
    <p:extLst>
      <p:ext uri="{BB962C8B-B14F-4D97-AF65-F5344CB8AC3E}">
        <p14:creationId xmlns:p14="http://schemas.microsoft.com/office/powerpoint/2010/main" val="120254137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本框"/>
          <p:cNvSpPr>
            <a:spLocks noGrp="1"/>
          </p:cNvSpPr>
          <p:nvPr>
            <p:ph type="sldNum" idx="5"/>
          </p:nvPr>
        </p:nvSpPr>
        <p:spPr>
          <a:xfrm>
            <a:off x="3884613" y="8685213"/>
            <a:ext cx="2971800" cy="457200"/>
          </a:xfrm>
          <a:prstGeom prst="rect">
            <a:avLst/>
          </a:prstGeom>
          <a:noFill/>
          <a:ln w="12700" cap="flat" cmpd="sng">
            <a:noFill/>
            <a:prstDash val="solid"/>
            <a:miter/>
          </a:ln>
        </p:spPr>
        <p:txBody>
          <a:bodyPr vert="horz" wrap="square" lIns="91440" tIns="45720" rIns="91440" bIns="45720" anchor="b" anchorCtr="0">
            <a:prstTxWarp prst="textNoShape">
              <a:avLst/>
            </a:prstTxWarp>
          </a:bodyPr>
          <a:lstStyle/>
          <a:p>
            <a:pPr algn="r"/>
            <a:fld id="{CAD2D6BD-DE1B-4B5F-8B41-2702339687B9}" type="slidenum">
              <a:rPr lang="en-US" altLang="zh-CN" sz="1200" b="0" i="0" u="none" strike="noStrike" kern="1200" cap="none" spc="0" baseline="0">
                <a:solidFill>
                  <a:schemeClr val="tx1"/>
                </a:solidFill>
                <a:latin typeface="Calibri" charset="0"/>
                <a:ea typeface="宋体" charset="0"/>
                <a:cs typeface="Calibri" charset="0"/>
              </a:rPr>
              <a:t>33</a:t>
            </a:fld>
            <a:endParaRPr lang="zh-CN" altLang="en-US" sz="1200">
              <a:latin typeface="Calibri" charset="0"/>
              <a:ea typeface="宋体" charset="0"/>
              <a:cs typeface="Calibri" charset="0"/>
            </a:endParaRPr>
          </a:p>
        </p:txBody>
      </p:sp>
      <p:sp>
        <p:nvSpPr>
          <p:cNvPr id="354" name="对象"/>
          <p:cNvSpPr>
            <a:spLocks noGrp="1" noRot="1" noChangeAspect="1"/>
          </p:cNvSpPr>
          <p:nvPr>
            <p:ph type="sldImg"/>
          </p:nvPr>
        </p:nvSpPr>
        <p:spPr>
          <a:xfrm>
            <a:off x="381000" y="685800"/>
            <a:ext cx="6096000" cy="3429000"/>
          </a:xfrm>
          <a:prstGeom prst="rect">
            <a:avLst/>
          </a:prstGeom>
          <a:noFill/>
          <a:ln w="12700" cap="flat" cmpd="sng">
            <a:noFill/>
            <a:prstDash val="solid"/>
            <a:miter/>
          </a:ln>
        </p:spPr>
      </p:sp>
      <p:sp>
        <p:nvSpPr>
          <p:cNvPr id="355" name="文本框"/>
          <p:cNvSpPr>
            <a:spLocks noGrp="1"/>
          </p:cNvSpPr>
          <p:nvPr>
            <p:ph type="body" idx="1"/>
          </p:nvPr>
        </p:nvSpPr>
        <p:spPr>
          <a:xfrm>
            <a:off x="685800" y="4343400"/>
            <a:ext cx="5486400" cy="4114800"/>
          </a:xfrm>
          <a:prstGeom prst="rect">
            <a:avLst/>
          </a:prstGeom>
          <a:noFill/>
          <a:ln w="12700" cap="flat" cmpd="sng">
            <a:noFill/>
            <a:prstDash val="solid"/>
            <a:miter/>
          </a:ln>
        </p:spPr>
        <p:txBody>
          <a:bodyPr vert="horz" wrap="square" lIns="91440" tIns="45720" rIns="91440" bIns="45720" anchor="t" anchorCtr="0">
            <a:prstTxWarp prst="textNoShape">
              <a:avLst/>
            </a:prstTxWarp>
          </a:bodyPr>
          <a:lstStyle/>
          <a:p>
            <a:endParaRPr lang="zh-CN" altLang="en-US"/>
          </a:p>
        </p:txBody>
      </p:sp>
    </p:spTree>
    <p:extLst>
      <p:ext uri="{BB962C8B-B14F-4D97-AF65-F5344CB8AC3E}">
        <p14:creationId xmlns:p14="http://schemas.microsoft.com/office/powerpoint/2010/main" val="211012882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本框"/>
          <p:cNvSpPr>
            <a:spLocks noGrp="1"/>
          </p:cNvSpPr>
          <p:nvPr>
            <p:ph type="sldNum" idx="5"/>
          </p:nvPr>
        </p:nvSpPr>
        <p:spPr>
          <a:xfrm>
            <a:off x="3884613" y="8685213"/>
            <a:ext cx="2971800" cy="457200"/>
          </a:xfrm>
          <a:prstGeom prst="rect">
            <a:avLst/>
          </a:prstGeom>
          <a:noFill/>
          <a:ln w="12700" cap="flat" cmpd="sng">
            <a:noFill/>
            <a:prstDash val="solid"/>
            <a:miter/>
          </a:ln>
        </p:spPr>
        <p:txBody>
          <a:bodyPr vert="horz" wrap="square" lIns="91440" tIns="45720" rIns="91440" bIns="45720" anchor="b" anchorCtr="0">
            <a:prstTxWarp prst="textNoShape">
              <a:avLst/>
            </a:prstTxWarp>
          </a:bodyPr>
          <a:lstStyle/>
          <a:p>
            <a:pPr algn="r"/>
            <a:fld id="{CAD2D6BD-DE1B-4B5F-8B41-2702339687B9}" type="slidenum">
              <a:rPr lang="en-US" altLang="zh-CN" sz="1200" b="0" i="0" u="none" strike="noStrike" kern="1200" cap="none" spc="0" baseline="0">
                <a:solidFill>
                  <a:schemeClr val="tx1"/>
                </a:solidFill>
                <a:latin typeface="Calibri" charset="0"/>
                <a:ea typeface="宋体" charset="0"/>
                <a:cs typeface="Calibri" charset="0"/>
              </a:rPr>
              <a:t>34</a:t>
            </a:fld>
            <a:endParaRPr lang="zh-CN" altLang="en-US" sz="1200">
              <a:latin typeface="Calibri" charset="0"/>
              <a:ea typeface="宋体" charset="0"/>
              <a:cs typeface="Calibri" charset="0"/>
            </a:endParaRPr>
          </a:p>
        </p:txBody>
      </p:sp>
      <p:sp>
        <p:nvSpPr>
          <p:cNvPr id="362" name="对象"/>
          <p:cNvSpPr>
            <a:spLocks noGrp="1" noRot="1" noChangeAspect="1"/>
          </p:cNvSpPr>
          <p:nvPr>
            <p:ph type="sldImg"/>
          </p:nvPr>
        </p:nvSpPr>
        <p:spPr>
          <a:xfrm>
            <a:off x="381000" y="685800"/>
            <a:ext cx="6096000" cy="3429000"/>
          </a:xfrm>
          <a:prstGeom prst="rect">
            <a:avLst/>
          </a:prstGeom>
          <a:noFill/>
          <a:ln w="12700" cap="flat" cmpd="sng">
            <a:noFill/>
            <a:prstDash val="solid"/>
            <a:miter/>
          </a:ln>
        </p:spPr>
      </p:sp>
      <p:sp>
        <p:nvSpPr>
          <p:cNvPr id="363" name="文本框"/>
          <p:cNvSpPr>
            <a:spLocks noGrp="1"/>
          </p:cNvSpPr>
          <p:nvPr>
            <p:ph type="body" idx="1"/>
          </p:nvPr>
        </p:nvSpPr>
        <p:spPr>
          <a:xfrm>
            <a:off x="685800" y="4343400"/>
            <a:ext cx="5486400" cy="4114800"/>
          </a:xfrm>
          <a:prstGeom prst="rect">
            <a:avLst/>
          </a:prstGeom>
          <a:noFill/>
          <a:ln w="12700" cap="flat" cmpd="sng">
            <a:noFill/>
            <a:prstDash val="solid"/>
            <a:miter/>
          </a:ln>
        </p:spPr>
        <p:txBody>
          <a:bodyPr vert="horz" wrap="square" lIns="91440" tIns="45720" rIns="91440" bIns="45720" anchor="t" anchorCtr="0">
            <a:prstTxWarp prst="textNoShape">
              <a:avLst/>
            </a:prstTxWarp>
          </a:bodyPr>
          <a:lstStyle/>
          <a:p>
            <a:endParaRPr lang="zh-CN" altLang="en-US" dirty="0"/>
          </a:p>
        </p:txBody>
      </p:sp>
    </p:spTree>
    <p:extLst>
      <p:ext uri="{BB962C8B-B14F-4D97-AF65-F5344CB8AC3E}">
        <p14:creationId xmlns:p14="http://schemas.microsoft.com/office/powerpoint/2010/main" val="102653896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本框"/>
          <p:cNvSpPr>
            <a:spLocks noGrp="1"/>
          </p:cNvSpPr>
          <p:nvPr>
            <p:ph type="sldNum" idx="5"/>
          </p:nvPr>
        </p:nvSpPr>
        <p:spPr>
          <a:xfrm>
            <a:off x="3884613" y="8685213"/>
            <a:ext cx="2971800" cy="457200"/>
          </a:xfrm>
          <a:prstGeom prst="rect">
            <a:avLst/>
          </a:prstGeom>
          <a:noFill/>
          <a:ln w="12700" cap="flat" cmpd="sng">
            <a:noFill/>
            <a:prstDash val="solid"/>
            <a:miter/>
          </a:ln>
        </p:spPr>
        <p:txBody>
          <a:bodyPr vert="horz" wrap="square" lIns="91440" tIns="45720" rIns="91440" bIns="45720" anchor="b" anchorCtr="0">
            <a:prstTxWarp prst="textNoShape">
              <a:avLst/>
            </a:prstTxWarp>
          </a:bodyPr>
          <a:lstStyle/>
          <a:p>
            <a:pPr algn="r"/>
            <a:fld id="{CAD2D6BD-DE1B-4B5F-8B41-2702339687B9}" type="slidenum">
              <a:rPr lang="en-US" altLang="zh-CN" sz="1200" b="0" i="0" u="none" strike="noStrike" kern="1200" cap="none" spc="0" baseline="0">
                <a:solidFill>
                  <a:schemeClr val="tx1"/>
                </a:solidFill>
                <a:latin typeface="Calibri" charset="0"/>
                <a:ea typeface="宋体" charset="0"/>
                <a:cs typeface="Calibri" charset="0"/>
              </a:rPr>
              <a:t>35</a:t>
            </a:fld>
            <a:endParaRPr lang="zh-CN" altLang="en-US" sz="1200">
              <a:latin typeface="Calibri" charset="0"/>
              <a:ea typeface="宋体" charset="0"/>
              <a:cs typeface="Calibri" charset="0"/>
            </a:endParaRPr>
          </a:p>
        </p:txBody>
      </p:sp>
      <p:sp>
        <p:nvSpPr>
          <p:cNvPr id="362" name="对象"/>
          <p:cNvSpPr>
            <a:spLocks noGrp="1" noRot="1" noChangeAspect="1"/>
          </p:cNvSpPr>
          <p:nvPr>
            <p:ph type="sldImg"/>
          </p:nvPr>
        </p:nvSpPr>
        <p:spPr>
          <a:xfrm>
            <a:off x="381000" y="685800"/>
            <a:ext cx="6096000" cy="3429000"/>
          </a:xfrm>
          <a:prstGeom prst="rect">
            <a:avLst/>
          </a:prstGeom>
          <a:noFill/>
          <a:ln w="12700" cap="flat" cmpd="sng">
            <a:noFill/>
            <a:prstDash val="solid"/>
            <a:miter/>
          </a:ln>
        </p:spPr>
      </p:sp>
      <p:sp>
        <p:nvSpPr>
          <p:cNvPr id="363" name="文本框"/>
          <p:cNvSpPr>
            <a:spLocks noGrp="1"/>
          </p:cNvSpPr>
          <p:nvPr>
            <p:ph type="body" idx="1"/>
          </p:nvPr>
        </p:nvSpPr>
        <p:spPr>
          <a:xfrm>
            <a:off x="685800" y="4343400"/>
            <a:ext cx="5486400" cy="4114800"/>
          </a:xfrm>
          <a:prstGeom prst="rect">
            <a:avLst/>
          </a:prstGeom>
          <a:noFill/>
          <a:ln w="12700" cap="flat" cmpd="sng">
            <a:noFill/>
            <a:prstDash val="solid"/>
            <a:miter/>
          </a:ln>
        </p:spPr>
        <p:txBody>
          <a:bodyPr vert="horz" wrap="square" lIns="91440" tIns="45720" rIns="91440" bIns="45720" anchor="t" anchorCtr="0">
            <a:prstTxWarp prst="textNoShape">
              <a:avLst/>
            </a:prstTxWarp>
          </a:bodyPr>
          <a:lstStyle/>
          <a:p>
            <a:r>
              <a:rPr lang="zh-CN" altLang="en-US" sz="1200" dirty="0">
                <a:solidFill>
                  <a:srgbClr val="404040"/>
                </a:solidFill>
                <a:latin typeface="微软雅黑" pitchFamily="34" charset="-122"/>
                <a:ea typeface="微软雅黑" pitchFamily="34" charset="-122"/>
                <a:cs typeface="Calibri" charset="0"/>
              </a:rPr>
              <a:t>湖里社是杨姓聚居，清代康雍年间从同安迁居而来。在此后的三百多年间，社人以农业为生，农闲时也讨小海，但没有真正意义上的渔民。</a:t>
            </a:r>
            <a:endParaRPr lang="zh-CN" altLang="en-US" dirty="0"/>
          </a:p>
        </p:txBody>
      </p:sp>
    </p:spTree>
    <p:extLst>
      <p:ext uri="{BB962C8B-B14F-4D97-AF65-F5344CB8AC3E}">
        <p14:creationId xmlns:p14="http://schemas.microsoft.com/office/powerpoint/2010/main" val="46867033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本框"/>
          <p:cNvSpPr>
            <a:spLocks noGrp="1"/>
          </p:cNvSpPr>
          <p:nvPr>
            <p:ph type="sldNum" idx="5"/>
          </p:nvPr>
        </p:nvSpPr>
        <p:spPr>
          <a:xfrm>
            <a:off x="3884613" y="8685213"/>
            <a:ext cx="2971800" cy="457200"/>
          </a:xfrm>
          <a:prstGeom prst="rect">
            <a:avLst/>
          </a:prstGeom>
          <a:noFill/>
          <a:ln w="12700" cap="flat" cmpd="sng">
            <a:noFill/>
            <a:prstDash val="solid"/>
            <a:miter/>
          </a:ln>
        </p:spPr>
        <p:txBody>
          <a:bodyPr vert="horz" wrap="square" lIns="91440" tIns="45720" rIns="91440" bIns="45720" anchor="b" anchorCtr="0">
            <a:prstTxWarp prst="textNoShape">
              <a:avLst/>
            </a:prstTxWarp>
          </a:bodyPr>
          <a:lstStyle/>
          <a:p>
            <a:pPr algn="r"/>
            <a:fld id="{CAD2D6BD-DE1B-4B5F-8B41-2702339687B9}" type="slidenum">
              <a:rPr lang="en-US" altLang="zh-CN" sz="1200" b="0" i="0" u="none" strike="noStrike" kern="1200" cap="none" spc="0" baseline="0">
                <a:solidFill>
                  <a:schemeClr val="tx1"/>
                </a:solidFill>
                <a:latin typeface="Calibri" charset="0"/>
                <a:ea typeface="宋体" charset="0"/>
                <a:cs typeface="Calibri" charset="0"/>
              </a:rPr>
              <a:t>36</a:t>
            </a:fld>
            <a:endParaRPr lang="zh-CN" altLang="en-US" sz="1200">
              <a:latin typeface="Calibri" charset="0"/>
              <a:ea typeface="宋体" charset="0"/>
              <a:cs typeface="Calibri" charset="0"/>
            </a:endParaRPr>
          </a:p>
        </p:txBody>
      </p:sp>
      <p:sp>
        <p:nvSpPr>
          <p:cNvPr id="362" name="对象"/>
          <p:cNvSpPr>
            <a:spLocks noGrp="1" noRot="1" noChangeAspect="1"/>
          </p:cNvSpPr>
          <p:nvPr>
            <p:ph type="sldImg"/>
          </p:nvPr>
        </p:nvSpPr>
        <p:spPr>
          <a:xfrm>
            <a:off x="381000" y="685800"/>
            <a:ext cx="6096000" cy="3429000"/>
          </a:xfrm>
          <a:prstGeom prst="rect">
            <a:avLst/>
          </a:prstGeom>
          <a:noFill/>
          <a:ln w="12700" cap="flat" cmpd="sng">
            <a:noFill/>
            <a:prstDash val="solid"/>
            <a:miter/>
          </a:ln>
        </p:spPr>
      </p:sp>
      <p:sp>
        <p:nvSpPr>
          <p:cNvPr id="363" name="文本框"/>
          <p:cNvSpPr>
            <a:spLocks noGrp="1"/>
          </p:cNvSpPr>
          <p:nvPr>
            <p:ph type="body" idx="1"/>
          </p:nvPr>
        </p:nvSpPr>
        <p:spPr>
          <a:xfrm>
            <a:off x="685800" y="4343400"/>
            <a:ext cx="5486400" cy="4114800"/>
          </a:xfrm>
          <a:prstGeom prst="rect">
            <a:avLst/>
          </a:prstGeom>
          <a:noFill/>
          <a:ln w="12700" cap="flat" cmpd="sng">
            <a:noFill/>
            <a:prstDash val="solid"/>
            <a:miter/>
          </a:ln>
        </p:spPr>
        <p:txBody>
          <a:bodyPr vert="horz" wrap="square" lIns="91440" tIns="45720" rIns="91440" bIns="45720" anchor="t" anchorCtr="0">
            <a:prstTxWarp prst="textNoShape">
              <a:avLst/>
            </a:prstTxWarp>
          </a:bodyPr>
          <a:lstStyle/>
          <a:p>
            <a:r>
              <a:rPr lang="zh-CN" altLang="en-US" sz="1200" dirty="0">
                <a:solidFill>
                  <a:srgbClr val="404040"/>
                </a:solidFill>
                <a:latin typeface="微软雅黑" pitchFamily="34" charset="-122"/>
                <a:ea typeface="微软雅黑" pitchFamily="34" charset="-122"/>
                <a:cs typeface="Calibri" charset="0"/>
              </a:rPr>
              <a:t>虽然在此后的日子里，厦门经济特区走出湖里，先后扩大到全岛和全市，但湖里作为特区发祥地的光荣永远不会磨灭。现如今，湖里的旧时光依然在凤湖老街上徜徉，但当年出口加工区的通用厂房却已华丽变身为流光溢彩的文创园，为昔日的特区发祥地插上腾飞的羽翼。</a:t>
            </a:r>
            <a:endParaRPr lang="zh-CN" altLang="en-US" dirty="0"/>
          </a:p>
        </p:txBody>
      </p:sp>
    </p:spTree>
    <p:extLst>
      <p:ext uri="{BB962C8B-B14F-4D97-AF65-F5344CB8AC3E}">
        <p14:creationId xmlns:p14="http://schemas.microsoft.com/office/powerpoint/2010/main" val="422284544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本框"/>
          <p:cNvSpPr>
            <a:spLocks noGrp="1"/>
          </p:cNvSpPr>
          <p:nvPr>
            <p:ph type="sldNum" idx="5"/>
          </p:nvPr>
        </p:nvSpPr>
        <p:spPr>
          <a:xfrm>
            <a:off x="3884613" y="8685213"/>
            <a:ext cx="2971800" cy="457200"/>
          </a:xfrm>
          <a:prstGeom prst="rect">
            <a:avLst/>
          </a:prstGeom>
          <a:noFill/>
          <a:ln w="12700" cap="flat" cmpd="sng">
            <a:noFill/>
            <a:prstDash val="solid"/>
            <a:miter/>
          </a:ln>
        </p:spPr>
        <p:txBody>
          <a:bodyPr vert="horz" wrap="square" lIns="91440" tIns="45720" rIns="91440" bIns="45720" anchor="b" anchorCtr="0">
            <a:prstTxWarp prst="textNoShape">
              <a:avLst/>
            </a:prstTxWarp>
          </a:bodyPr>
          <a:lstStyle/>
          <a:p>
            <a:pPr algn="r"/>
            <a:fld id="{CAD2D6BD-DE1B-4B5F-8B41-2702339687B9}" type="slidenum">
              <a:rPr lang="en-US" altLang="zh-CN" sz="1200" b="0" i="0" u="none" strike="noStrike" kern="1200" cap="none" spc="0" baseline="0">
                <a:solidFill>
                  <a:schemeClr val="tx1"/>
                </a:solidFill>
                <a:latin typeface="Calibri" charset="0"/>
                <a:ea typeface="宋体" charset="0"/>
                <a:cs typeface="Calibri" charset="0"/>
              </a:rPr>
              <a:t>37</a:t>
            </a:fld>
            <a:endParaRPr lang="zh-CN" altLang="en-US" sz="1200">
              <a:latin typeface="Calibri" charset="0"/>
              <a:ea typeface="宋体" charset="0"/>
              <a:cs typeface="Calibri" charset="0"/>
            </a:endParaRPr>
          </a:p>
        </p:txBody>
      </p:sp>
      <p:sp>
        <p:nvSpPr>
          <p:cNvPr id="362" name="对象"/>
          <p:cNvSpPr>
            <a:spLocks noGrp="1" noRot="1" noChangeAspect="1"/>
          </p:cNvSpPr>
          <p:nvPr>
            <p:ph type="sldImg"/>
          </p:nvPr>
        </p:nvSpPr>
        <p:spPr>
          <a:xfrm>
            <a:off x="381000" y="685800"/>
            <a:ext cx="6096000" cy="3429000"/>
          </a:xfrm>
          <a:prstGeom prst="rect">
            <a:avLst/>
          </a:prstGeom>
          <a:noFill/>
          <a:ln w="12700" cap="flat" cmpd="sng">
            <a:noFill/>
            <a:prstDash val="solid"/>
            <a:miter/>
          </a:ln>
        </p:spPr>
      </p:sp>
      <p:sp>
        <p:nvSpPr>
          <p:cNvPr id="363" name="文本框"/>
          <p:cNvSpPr>
            <a:spLocks noGrp="1"/>
          </p:cNvSpPr>
          <p:nvPr>
            <p:ph type="body" idx="1"/>
          </p:nvPr>
        </p:nvSpPr>
        <p:spPr>
          <a:xfrm>
            <a:off x="685800" y="4343400"/>
            <a:ext cx="5486400" cy="4114800"/>
          </a:xfrm>
          <a:prstGeom prst="rect">
            <a:avLst/>
          </a:prstGeom>
          <a:noFill/>
          <a:ln w="12700" cap="flat" cmpd="sng">
            <a:noFill/>
            <a:prstDash val="solid"/>
            <a:miter/>
          </a:ln>
        </p:spPr>
        <p:txBody>
          <a:bodyPr vert="horz" wrap="square" lIns="91440" tIns="45720" rIns="91440" bIns="45720" anchor="t" anchorCtr="0">
            <a:prstTxWarp prst="textNoShape">
              <a:avLst/>
            </a:prstTxWarp>
          </a:bodyPr>
          <a:lstStyle/>
          <a:p>
            <a:r>
              <a:rPr lang="zh-CN" altLang="en-US"/>
              <a:t>在特区纪念馆西侧二楼的“小平同志视察厦门陈列室”里，复原了当年小平同志题词的塑像和场景，仿制小平同志乘坐的“鹭江”号船舱。让人仿佛回到那个激动人心的历史时刻。</a:t>
            </a:r>
            <a:endParaRPr lang="en-US" altLang="zh-CN"/>
          </a:p>
          <a:p>
            <a:r>
              <a:rPr lang="zh-CN" altLang="en-US"/>
              <a:t>厦门特区纪念馆，就像一座历史丰碑，它铭刻过去，更昭示未来。通过一千多张图片和上百件实物，带领大家穿越时光隧道，重温厦门从一座滨海小城发展成为海峡西岸重要中心城市的历史进程。</a:t>
            </a:r>
            <a:endParaRPr lang="en-US" altLang="zh-CN"/>
          </a:p>
          <a:p>
            <a:endParaRPr lang="zh-CN" altLang="en-US"/>
          </a:p>
        </p:txBody>
      </p:sp>
    </p:spTree>
    <p:extLst>
      <p:ext uri="{BB962C8B-B14F-4D97-AF65-F5344CB8AC3E}">
        <p14:creationId xmlns:p14="http://schemas.microsoft.com/office/powerpoint/2010/main" val="119484409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本框"/>
          <p:cNvSpPr>
            <a:spLocks noGrp="1"/>
          </p:cNvSpPr>
          <p:nvPr>
            <p:ph type="sldNum" idx="5"/>
          </p:nvPr>
        </p:nvSpPr>
        <p:spPr>
          <a:xfrm>
            <a:off x="3884613" y="8685213"/>
            <a:ext cx="2971800" cy="457200"/>
          </a:xfrm>
          <a:prstGeom prst="rect">
            <a:avLst/>
          </a:prstGeom>
          <a:noFill/>
          <a:ln w="12700" cap="flat" cmpd="sng">
            <a:noFill/>
            <a:prstDash val="solid"/>
            <a:miter/>
          </a:ln>
        </p:spPr>
        <p:txBody>
          <a:bodyPr vert="horz" wrap="square" lIns="91440" tIns="45720" rIns="91440" bIns="45720" anchor="b" anchorCtr="0">
            <a:prstTxWarp prst="textNoShape">
              <a:avLst/>
            </a:prstTxWarp>
          </a:bodyPr>
          <a:lstStyle/>
          <a:p>
            <a:pPr algn="r"/>
            <a:fld id="{CAD2D6BD-DE1B-4B5F-8B41-2702339687B9}" type="slidenum">
              <a:rPr lang="en-US" altLang="zh-CN" sz="1200" b="0" i="0" u="none" strike="noStrike" kern="1200" cap="none" spc="0" baseline="0">
                <a:solidFill>
                  <a:schemeClr val="tx1"/>
                </a:solidFill>
                <a:latin typeface="Calibri" charset="0"/>
                <a:ea typeface="宋体" charset="0"/>
                <a:cs typeface="Calibri" charset="0"/>
              </a:rPr>
              <a:t>38</a:t>
            </a:fld>
            <a:endParaRPr lang="zh-CN" altLang="en-US" sz="1200">
              <a:latin typeface="Calibri" charset="0"/>
              <a:ea typeface="宋体" charset="0"/>
              <a:cs typeface="Calibri" charset="0"/>
            </a:endParaRPr>
          </a:p>
        </p:txBody>
      </p:sp>
      <p:sp>
        <p:nvSpPr>
          <p:cNvPr id="362" name="对象"/>
          <p:cNvSpPr>
            <a:spLocks noGrp="1" noRot="1" noChangeAspect="1"/>
          </p:cNvSpPr>
          <p:nvPr>
            <p:ph type="sldImg"/>
          </p:nvPr>
        </p:nvSpPr>
        <p:spPr>
          <a:xfrm>
            <a:off x="381000" y="685800"/>
            <a:ext cx="6096000" cy="3429000"/>
          </a:xfrm>
          <a:prstGeom prst="rect">
            <a:avLst/>
          </a:prstGeom>
          <a:noFill/>
          <a:ln w="12700" cap="flat" cmpd="sng">
            <a:noFill/>
            <a:prstDash val="solid"/>
            <a:miter/>
          </a:ln>
        </p:spPr>
      </p:sp>
      <p:sp>
        <p:nvSpPr>
          <p:cNvPr id="363" name="文本框"/>
          <p:cNvSpPr>
            <a:spLocks noGrp="1"/>
          </p:cNvSpPr>
          <p:nvPr>
            <p:ph type="body" idx="1"/>
          </p:nvPr>
        </p:nvSpPr>
        <p:spPr>
          <a:xfrm>
            <a:off x="685800" y="4343400"/>
            <a:ext cx="5486400" cy="4114800"/>
          </a:xfrm>
          <a:prstGeom prst="rect">
            <a:avLst/>
          </a:prstGeom>
          <a:noFill/>
          <a:ln w="12700" cap="flat" cmpd="sng">
            <a:noFill/>
            <a:prstDash val="solid"/>
            <a:miter/>
          </a:ln>
        </p:spPr>
        <p:txBody>
          <a:bodyPr vert="horz" wrap="square" lIns="91440" tIns="45720" rIns="91440" bIns="45720" anchor="t" anchorCtr="0">
            <a:prstTxWarp prst="textNoShape">
              <a:avLst/>
            </a:prstTxWarp>
          </a:bodyPr>
          <a:lstStyle/>
          <a:p>
            <a:endParaRPr lang="zh-CN" altLang="en-US" dirty="0"/>
          </a:p>
        </p:txBody>
      </p:sp>
    </p:spTree>
    <p:extLst>
      <p:ext uri="{BB962C8B-B14F-4D97-AF65-F5344CB8AC3E}">
        <p14:creationId xmlns:p14="http://schemas.microsoft.com/office/powerpoint/2010/main" val="354905220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本框"/>
          <p:cNvSpPr>
            <a:spLocks noGrp="1"/>
          </p:cNvSpPr>
          <p:nvPr>
            <p:ph type="sldNum" idx="5"/>
          </p:nvPr>
        </p:nvSpPr>
        <p:spPr>
          <a:xfrm>
            <a:off x="3884613" y="8685213"/>
            <a:ext cx="2971800" cy="457200"/>
          </a:xfrm>
          <a:prstGeom prst="rect">
            <a:avLst/>
          </a:prstGeom>
          <a:noFill/>
          <a:ln w="12700" cap="flat" cmpd="sng">
            <a:noFill/>
            <a:prstDash val="solid"/>
            <a:miter/>
          </a:ln>
        </p:spPr>
        <p:txBody>
          <a:bodyPr vert="horz" wrap="square" lIns="91440" tIns="45720" rIns="91440" bIns="45720" anchor="b" anchorCtr="0">
            <a:prstTxWarp prst="textNoShape">
              <a:avLst/>
            </a:prstTxWarp>
          </a:bodyPr>
          <a:lstStyle/>
          <a:p>
            <a:pPr algn="r"/>
            <a:fld id="{CAD2D6BD-DE1B-4B5F-8B41-2702339687B9}" type="slidenum">
              <a:rPr lang="en-US" altLang="zh-CN" sz="1200" b="0" i="0" u="none" strike="noStrike" kern="1200" cap="none" spc="0" baseline="0">
                <a:solidFill>
                  <a:schemeClr val="tx1"/>
                </a:solidFill>
                <a:latin typeface="Calibri" charset="0"/>
                <a:ea typeface="宋体" charset="0"/>
                <a:cs typeface="Calibri" charset="0"/>
              </a:rPr>
              <a:t>39</a:t>
            </a:fld>
            <a:endParaRPr lang="zh-CN" altLang="en-US" sz="1200">
              <a:latin typeface="Calibri" charset="0"/>
              <a:ea typeface="宋体" charset="0"/>
              <a:cs typeface="Calibri" charset="0"/>
            </a:endParaRPr>
          </a:p>
        </p:txBody>
      </p:sp>
      <p:sp>
        <p:nvSpPr>
          <p:cNvPr id="389" name="对象"/>
          <p:cNvSpPr>
            <a:spLocks noGrp="1" noRot="1" noChangeAspect="1"/>
          </p:cNvSpPr>
          <p:nvPr>
            <p:ph type="sldImg"/>
          </p:nvPr>
        </p:nvSpPr>
        <p:spPr>
          <a:xfrm>
            <a:off x="381000" y="685800"/>
            <a:ext cx="6096000" cy="3429000"/>
          </a:xfrm>
          <a:prstGeom prst="rect">
            <a:avLst/>
          </a:prstGeom>
          <a:noFill/>
          <a:ln w="12700" cap="flat" cmpd="sng">
            <a:noFill/>
            <a:prstDash val="solid"/>
            <a:miter/>
          </a:ln>
        </p:spPr>
      </p:sp>
      <p:sp>
        <p:nvSpPr>
          <p:cNvPr id="390" name="文本框"/>
          <p:cNvSpPr>
            <a:spLocks noGrp="1"/>
          </p:cNvSpPr>
          <p:nvPr>
            <p:ph type="body" idx="1"/>
          </p:nvPr>
        </p:nvSpPr>
        <p:spPr>
          <a:xfrm>
            <a:off x="685800" y="4343400"/>
            <a:ext cx="5486400" cy="4114800"/>
          </a:xfrm>
          <a:prstGeom prst="rect">
            <a:avLst/>
          </a:prstGeom>
          <a:noFill/>
          <a:ln w="12700" cap="flat" cmpd="sng">
            <a:noFill/>
            <a:prstDash val="solid"/>
            <a:miter/>
          </a:ln>
        </p:spPr>
        <p:txBody>
          <a:bodyPr vert="horz" wrap="square" lIns="91440" tIns="45720" rIns="91440" bIns="45720" anchor="t" anchorCtr="0">
            <a:prstTxWarp prst="textNoShape">
              <a:avLst/>
            </a:prstTxWarp>
          </a:bodyPr>
          <a:lstStyle/>
          <a:p>
            <a:endParaRPr lang="zh-CN" altLang="en-US"/>
          </a:p>
        </p:txBody>
      </p:sp>
    </p:spTree>
    <p:extLst>
      <p:ext uri="{BB962C8B-B14F-4D97-AF65-F5344CB8AC3E}">
        <p14:creationId xmlns:p14="http://schemas.microsoft.com/office/powerpoint/2010/main" val="13287813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本框"/>
          <p:cNvSpPr>
            <a:spLocks noGrp="1"/>
          </p:cNvSpPr>
          <p:nvPr>
            <p:ph type="sldNum" idx="5"/>
          </p:nvPr>
        </p:nvSpPr>
        <p:spPr>
          <a:xfrm>
            <a:off x="3884613" y="8685213"/>
            <a:ext cx="2971800" cy="457200"/>
          </a:xfrm>
          <a:prstGeom prst="rect">
            <a:avLst/>
          </a:prstGeom>
          <a:noFill/>
          <a:ln w="12700" cap="flat" cmpd="sng">
            <a:noFill/>
            <a:prstDash val="solid"/>
            <a:miter/>
          </a:ln>
        </p:spPr>
        <p:txBody>
          <a:bodyPr vert="horz" wrap="square" lIns="91440" tIns="45720" rIns="91440" bIns="45720" anchor="b" anchorCtr="0">
            <a:prstTxWarp prst="textNoShape">
              <a:avLst/>
            </a:prstTxWarp>
          </a:bodyPr>
          <a:lstStyle/>
          <a:p>
            <a:pPr algn="r"/>
            <a:fld id="{CAD2D6BD-DE1B-4B5F-8B41-2702339687B9}" type="slidenum">
              <a:rPr lang="en-US" altLang="zh-CN" sz="1200" b="0" i="0" u="none" strike="noStrike" kern="1200" cap="none" spc="0" baseline="0">
                <a:solidFill>
                  <a:schemeClr val="tx1"/>
                </a:solidFill>
                <a:latin typeface="Calibri" charset="0"/>
                <a:ea typeface="宋体" charset="0"/>
                <a:cs typeface="Calibri" charset="0"/>
              </a:rPr>
              <a:t>4</a:t>
            </a:fld>
            <a:endParaRPr lang="zh-CN" altLang="en-US" sz="1200">
              <a:latin typeface="Calibri" charset="0"/>
              <a:ea typeface="宋体" charset="0"/>
              <a:cs typeface="Calibri" charset="0"/>
            </a:endParaRPr>
          </a:p>
        </p:txBody>
      </p:sp>
      <p:sp>
        <p:nvSpPr>
          <p:cNvPr id="87" name="对象"/>
          <p:cNvSpPr>
            <a:spLocks noGrp="1" noRot="1" noChangeAspect="1"/>
          </p:cNvSpPr>
          <p:nvPr>
            <p:ph type="sldImg"/>
          </p:nvPr>
        </p:nvSpPr>
        <p:spPr>
          <a:xfrm>
            <a:off x="381000" y="685800"/>
            <a:ext cx="6096000" cy="3429000"/>
          </a:xfrm>
          <a:prstGeom prst="rect">
            <a:avLst/>
          </a:prstGeom>
          <a:noFill/>
          <a:ln w="12700" cap="flat" cmpd="sng">
            <a:noFill/>
            <a:prstDash val="solid"/>
            <a:miter/>
          </a:ln>
        </p:spPr>
      </p:sp>
      <p:sp>
        <p:nvSpPr>
          <p:cNvPr id="88" name="文本框"/>
          <p:cNvSpPr>
            <a:spLocks noGrp="1"/>
          </p:cNvSpPr>
          <p:nvPr>
            <p:ph type="body" idx="1"/>
          </p:nvPr>
        </p:nvSpPr>
        <p:spPr>
          <a:xfrm>
            <a:off x="685800" y="4343400"/>
            <a:ext cx="5486400" cy="4114800"/>
          </a:xfrm>
          <a:prstGeom prst="rect">
            <a:avLst/>
          </a:prstGeom>
          <a:noFill/>
          <a:ln w="12700" cap="flat" cmpd="sng">
            <a:noFill/>
            <a:prstDash val="solid"/>
            <a:miter/>
          </a:ln>
        </p:spPr>
        <p:txBody>
          <a:bodyPr vert="horz" wrap="square" lIns="91440" tIns="45720" rIns="91440" bIns="45720" anchor="t" anchorCtr="0">
            <a:prstTxWarp prst="textNoShape">
              <a:avLst/>
            </a:prstTxWarp>
          </a:bodyPr>
          <a:lstStyle/>
          <a:p>
            <a:pPr marL="0" indent="0" algn="l" eaLnBrk="1" fontAlgn="auto" latinLnBrk="0" hangingPunct="1">
              <a:lnSpc>
                <a:spcPct val="100000"/>
              </a:lnSpc>
              <a:spcBef>
                <a:spcPts val="0"/>
              </a:spcBef>
              <a:spcAft>
                <a:spcPts val="0"/>
              </a:spcAft>
              <a:buNone/>
            </a:pPr>
            <a:r>
              <a:rPr lang="zh-CN" altLang="en-US"/>
              <a:t>使用说明：请使用</a:t>
            </a:r>
            <a:r>
              <a:rPr lang="en-US" altLang="zh-CN"/>
              <a:t>office2010</a:t>
            </a:r>
            <a:r>
              <a:rPr lang="zh-CN" altLang="en-US"/>
              <a:t>打开文件，</a:t>
            </a:r>
            <a:endParaRPr lang="en-US" altLang="zh-CN"/>
          </a:p>
          <a:p>
            <a:pPr marL="0" indent="0" algn="l" eaLnBrk="1" fontAlgn="auto" latinLnBrk="0" hangingPunct="1">
              <a:lnSpc>
                <a:spcPct val="100000"/>
              </a:lnSpc>
              <a:spcBef>
                <a:spcPts val="0"/>
              </a:spcBef>
              <a:spcAft>
                <a:spcPts val="0"/>
              </a:spcAft>
              <a:buNone/>
            </a:pPr>
            <a:r>
              <a:rPr lang="zh-CN" altLang="en-US"/>
              <a:t>文件中的照片文字可修改。图片修改方法：右击照片</a:t>
            </a:r>
            <a:r>
              <a:rPr lang="en-US" altLang="zh-CN"/>
              <a:t>-</a:t>
            </a:r>
            <a:r>
              <a:rPr lang="zh-CN" altLang="en-US"/>
              <a:t>更改图片。选择照片即可修改。</a:t>
            </a:r>
            <a:endParaRPr lang="en-US" altLang="zh-CN"/>
          </a:p>
          <a:p>
            <a:endParaRPr lang="zh-CN" altLang="en-US"/>
          </a:p>
        </p:txBody>
      </p:sp>
    </p:spTree>
    <p:extLst>
      <p:ext uri="{BB962C8B-B14F-4D97-AF65-F5344CB8AC3E}">
        <p14:creationId xmlns:p14="http://schemas.microsoft.com/office/powerpoint/2010/main" val="165523625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本框"/>
          <p:cNvSpPr>
            <a:spLocks noGrp="1"/>
          </p:cNvSpPr>
          <p:nvPr>
            <p:ph type="sldNum" idx="5"/>
          </p:nvPr>
        </p:nvSpPr>
        <p:spPr>
          <a:xfrm>
            <a:off x="3884613" y="8685213"/>
            <a:ext cx="2971800" cy="457200"/>
          </a:xfrm>
          <a:prstGeom prst="rect">
            <a:avLst/>
          </a:prstGeom>
          <a:noFill/>
          <a:ln w="12700" cap="flat" cmpd="sng">
            <a:noFill/>
            <a:prstDash val="solid"/>
            <a:miter/>
          </a:ln>
        </p:spPr>
        <p:txBody>
          <a:bodyPr vert="horz" wrap="square" lIns="91440" tIns="45720" rIns="91440" bIns="45720" anchor="b" anchorCtr="0">
            <a:prstTxWarp prst="textNoShape">
              <a:avLst/>
            </a:prstTxWarp>
          </a:bodyPr>
          <a:lstStyle/>
          <a:p>
            <a:pPr algn="r"/>
            <a:fld id="{CAD2D6BD-DE1B-4B5F-8B41-2702339687B9}" type="slidenum">
              <a:rPr lang="en-US" altLang="zh-CN" sz="1200" b="0" i="0" u="none" strike="noStrike" kern="1200" cap="none" spc="0" baseline="0">
                <a:solidFill>
                  <a:schemeClr val="tx1"/>
                </a:solidFill>
                <a:latin typeface="Calibri" charset="0"/>
                <a:ea typeface="宋体" charset="0"/>
                <a:cs typeface="Calibri" charset="0"/>
              </a:rPr>
              <a:t>40</a:t>
            </a:fld>
            <a:endParaRPr lang="zh-CN" altLang="en-US" sz="1200">
              <a:latin typeface="Calibri" charset="0"/>
              <a:ea typeface="宋体" charset="0"/>
              <a:cs typeface="Calibri" charset="0"/>
            </a:endParaRPr>
          </a:p>
        </p:txBody>
      </p:sp>
      <p:sp>
        <p:nvSpPr>
          <p:cNvPr id="393" name="对象"/>
          <p:cNvSpPr>
            <a:spLocks noGrp="1" noRot="1" noChangeAspect="1"/>
          </p:cNvSpPr>
          <p:nvPr>
            <p:ph type="sldImg"/>
          </p:nvPr>
        </p:nvSpPr>
        <p:spPr>
          <a:xfrm>
            <a:off x="381000" y="685800"/>
            <a:ext cx="6096000" cy="3429000"/>
          </a:xfrm>
          <a:prstGeom prst="rect">
            <a:avLst/>
          </a:prstGeom>
          <a:noFill/>
          <a:ln w="12700" cap="flat" cmpd="sng">
            <a:noFill/>
            <a:prstDash val="solid"/>
            <a:miter/>
          </a:ln>
        </p:spPr>
      </p:sp>
      <p:sp>
        <p:nvSpPr>
          <p:cNvPr id="394" name="文本框"/>
          <p:cNvSpPr>
            <a:spLocks noGrp="1"/>
          </p:cNvSpPr>
          <p:nvPr>
            <p:ph type="body" idx="1"/>
          </p:nvPr>
        </p:nvSpPr>
        <p:spPr>
          <a:xfrm>
            <a:off x="685800" y="4343400"/>
            <a:ext cx="5486400" cy="4114800"/>
          </a:xfrm>
          <a:prstGeom prst="rect">
            <a:avLst/>
          </a:prstGeom>
          <a:noFill/>
          <a:ln w="12700" cap="flat" cmpd="sng">
            <a:noFill/>
            <a:prstDash val="solid"/>
            <a:miter/>
          </a:ln>
        </p:spPr>
        <p:txBody>
          <a:bodyPr vert="horz" wrap="square" lIns="91440" tIns="45720" rIns="91440" bIns="45720" anchor="t" anchorCtr="0">
            <a:prstTxWarp prst="textNoShape">
              <a:avLst/>
            </a:prstTxWarp>
          </a:bodyPr>
          <a:lstStyle/>
          <a:p>
            <a:pPr marL="0" indent="0" algn="l" eaLnBrk="1" fontAlgn="auto" latinLnBrk="0" hangingPunct="1">
              <a:lnSpc>
                <a:spcPct val="100000"/>
              </a:lnSpc>
              <a:spcBef>
                <a:spcPts val="0"/>
              </a:spcBef>
              <a:spcAft>
                <a:spcPts val="0"/>
              </a:spcAft>
              <a:buNone/>
            </a:pPr>
            <a:endParaRPr lang="en-US" altLang="zh-CN"/>
          </a:p>
          <a:p>
            <a:endParaRPr lang="zh-CN" altLang="en-US"/>
          </a:p>
        </p:txBody>
      </p:sp>
    </p:spTree>
    <p:extLst>
      <p:ext uri="{BB962C8B-B14F-4D97-AF65-F5344CB8AC3E}">
        <p14:creationId xmlns:p14="http://schemas.microsoft.com/office/powerpoint/2010/main" val="255171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本框"/>
          <p:cNvSpPr>
            <a:spLocks noGrp="1"/>
          </p:cNvSpPr>
          <p:nvPr>
            <p:ph type="sldNum" idx="5"/>
          </p:nvPr>
        </p:nvSpPr>
        <p:spPr>
          <a:xfrm>
            <a:off x="3884613" y="8685213"/>
            <a:ext cx="2971800" cy="457200"/>
          </a:xfrm>
          <a:prstGeom prst="rect">
            <a:avLst/>
          </a:prstGeom>
          <a:noFill/>
          <a:ln w="12700" cap="flat" cmpd="sng">
            <a:noFill/>
            <a:prstDash val="solid"/>
            <a:miter/>
          </a:ln>
        </p:spPr>
        <p:txBody>
          <a:bodyPr vert="horz" wrap="square" lIns="91440" tIns="45720" rIns="91440" bIns="45720" anchor="b" anchorCtr="0">
            <a:prstTxWarp prst="textNoShape">
              <a:avLst/>
            </a:prstTxWarp>
          </a:bodyPr>
          <a:lstStyle/>
          <a:p>
            <a:pPr algn="r"/>
            <a:fld id="{CAD2D6BD-DE1B-4B5F-8B41-2702339687B9}" type="slidenum">
              <a:rPr lang="en-US" altLang="zh-CN" sz="1200" b="0" i="0" u="none" strike="noStrike" kern="1200" cap="none" spc="0" baseline="0">
                <a:solidFill>
                  <a:schemeClr val="tx1"/>
                </a:solidFill>
                <a:latin typeface="Calibri" charset="0"/>
                <a:ea typeface="宋体" charset="0"/>
                <a:cs typeface="Calibri" charset="0"/>
              </a:rPr>
              <a:t>5</a:t>
            </a:fld>
            <a:endParaRPr lang="zh-CN" altLang="en-US" sz="1200">
              <a:latin typeface="Calibri" charset="0"/>
              <a:ea typeface="宋体" charset="0"/>
              <a:cs typeface="Calibri" charset="0"/>
            </a:endParaRPr>
          </a:p>
        </p:txBody>
      </p:sp>
      <p:sp>
        <p:nvSpPr>
          <p:cNvPr id="98" name="对象"/>
          <p:cNvSpPr>
            <a:spLocks noGrp="1" noRot="1" noChangeAspect="1"/>
          </p:cNvSpPr>
          <p:nvPr>
            <p:ph type="sldImg"/>
          </p:nvPr>
        </p:nvSpPr>
        <p:spPr>
          <a:xfrm>
            <a:off x="381000" y="685800"/>
            <a:ext cx="6096000" cy="3429000"/>
          </a:xfrm>
          <a:prstGeom prst="rect">
            <a:avLst/>
          </a:prstGeom>
          <a:noFill/>
          <a:ln w="12700" cap="flat" cmpd="sng">
            <a:noFill/>
            <a:prstDash val="solid"/>
            <a:miter/>
          </a:ln>
        </p:spPr>
      </p:sp>
      <p:sp>
        <p:nvSpPr>
          <p:cNvPr id="99" name="文本框"/>
          <p:cNvSpPr>
            <a:spLocks noGrp="1"/>
          </p:cNvSpPr>
          <p:nvPr>
            <p:ph type="body" idx="1"/>
          </p:nvPr>
        </p:nvSpPr>
        <p:spPr>
          <a:xfrm>
            <a:off x="685800" y="4343400"/>
            <a:ext cx="5486400" cy="4114800"/>
          </a:xfrm>
          <a:prstGeom prst="rect">
            <a:avLst/>
          </a:prstGeom>
          <a:noFill/>
          <a:ln w="12700" cap="flat" cmpd="sng">
            <a:noFill/>
            <a:prstDash val="solid"/>
            <a:miter/>
          </a:ln>
        </p:spPr>
        <p:txBody>
          <a:bodyPr vert="horz" wrap="square" lIns="91440" tIns="45720" rIns="91440" bIns="45720" anchor="t" anchorCtr="0">
            <a:prstTxWarp prst="textNoShape">
              <a:avLst/>
            </a:prstTxWarp>
          </a:bodyPr>
          <a:lstStyle/>
          <a:p>
            <a:r>
              <a:rPr lang="en-US" altLang="zh-CN" dirty="0"/>
              <a:t>PPT</a:t>
            </a:r>
            <a:r>
              <a:rPr lang="zh-CN" altLang="en-US" dirty="0"/>
              <a:t>背景使用了幻灯片母版制作。如果需要修改，点击</a:t>
            </a:r>
            <a:r>
              <a:rPr lang="en-US" altLang="zh-CN" dirty="0"/>
              <a:t>-</a:t>
            </a:r>
            <a:r>
              <a:rPr lang="zh-CN" altLang="en-US" dirty="0"/>
              <a:t>视图</a:t>
            </a:r>
            <a:r>
              <a:rPr lang="en-US" altLang="zh-CN" dirty="0"/>
              <a:t>-</a:t>
            </a:r>
            <a:r>
              <a:rPr lang="zh-CN" altLang="en-US" dirty="0"/>
              <a:t>幻灯片母版</a:t>
            </a:r>
            <a:r>
              <a:rPr lang="en-US" altLang="zh-CN" dirty="0"/>
              <a:t>-</a:t>
            </a:r>
            <a:r>
              <a:rPr lang="zh-CN" altLang="en-US" dirty="0"/>
              <a:t>修改 完成后关闭编辑母版即可。</a:t>
            </a:r>
          </a:p>
        </p:txBody>
      </p:sp>
    </p:spTree>
    <p:extLst>
      <p:ext uri="{BB962C8B-B14F-4D97-AF65-F5344CB8AC3E}">
        <p14:creationId xmlns:p14="http://schemas.microsoft.com/office/powerpoint/2010/main" val="14612034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本框"/>
          <p:cNvSpPr>
            <a:spLocks noGrp="1"/>
          </p:cNvSpPr>
          <p:nvPr>
            <p:ph type="sldNum" idx="5"/>
          </p:nvPr>
        </p:nvSpPr>
        <p:spPr>
          <a:xfrm>
            <a:off x="3884613" y="8685213"/>
            <a:ext cx="2971800" cy="457200"/>
          </a:xfrm>
          <a:prstGeom prst="rect">
            <a:avLst/>
          </a:prstGeom>
          <a:noFill/>
          <a:ln w="12700" cap="flat" cmpd="sng">
            <a:noFill/>
            <a:prstDash val="solid"/>
            <a:miter/>
          </a:ln>
        </p:spPr>
        <p:txBody>
          <a:bodyPr vert="horz" wrap="square" lIns="91440" tIns="45720" rIns="91440" bIns="45720" anchor="b" anchorCtr="0">
            <a:prstTxWarp prst="textNoShape">
              <a:avLst/>
            </a:prstTxWarp>
          </a:bodyPr>
          <a:lstStyle/>
          <a:p>
            <a:pPr algn="r"/>
            <a:fld id="{CAD2D6BD-DE1B-4B5F-8B41-2702339687B9}" type="slidenum">
              <a:rPr lang="en-US" altLang="zh-CN" sz="1200" b="0" i="0" u="none" strike="noStrike" kern="1200" cap="none" spc="0" baseline="0">
                <a:solidFill>
                  <a:schemeClr val="tx1"/>
                </a:solidFill>
                <a:latin typeface="Calibri" charset="0"/>
                <a:ea typeface="宋体" charset="0"/>
                <a:cs typeface="Calibri" charset="0"/>
              </a:rPr>
              <a:t>6</a:t>
            </a:fld>
            <a:endParaRPr lang="zh-CN" altLang="en-US" sz="1200">
              <a:latin typeface="Calibri" charset="0"/>
              <a:ea typeface="宋体" charset="0"/>
              <a:cs typeface="Calibri" charset="0"/>
            </a:endParaRPr>
          </a:p>
        </p:txBody>
      </p:sp>
      <p:sp>
        <p:nvSpPr>
          <p:cNvPr id="98" name="对象"/>
          <p:cNvSpPr>
            <a:spLocks noGrp="1" noRot="1" noChangeAspect="1"/>
          </p:cNvSpPr>
          <p:nvPr>
            <p:ph type="sldImg"/>
          </p:nvPr>
        </p:nvSpPr>
        <p:spPr>
          <a:xfrm>
            <a:off x="381000" y="685800"/>
            <a:ext cx="6096000" cy="3429000"/>
          </a:xfrm>
          <a:prstGeom prst="rect">
            <a:avLst/>
          </a:prstGeom>
          <a:noFill/>
          <a:ln w="12700" cap="flat" cmpd="sng">
            <a:noFill/>
            <a:prstDash val="solid"/>
            <a:miter/>
          </a:ln>
        </p:spPr>
      </p:sp>
      <p:sp>
        <p:nvSpPr>
          <p:cNvPr id="99" name="文本框"/>
          <p:cNvSpPr>
            <a:spLocks noGrp="1"/>
          </p:cNvSpPr>
          <p:nvPr>
            <p:ph type="body" idx="1"/>
          </p:nvPr>
        </p:nvSpPr>
        <p:spPr>
          <a:xfrm>
            <a:off x="685800" y="4343400"/>
            <a:ext cx="5486400" cy="4114800"/>
          </a:xfrm>
          <a:prstGeom prst="rect">
            <a:avLst/>
          </a:prstGeom>
          <a:noFill/>
          <a:ln w="12700" cap="flat" cmpd="sng">
            <a:noFill/>
            <a:prstDash val="solid"/>
            <a:miter/>
          </a:ln>
        </p:spPr>
        <p:txBody>
          <a:bodyPr vert="horz" wrap="square" lIns="91440" tIns="45720" rIns="91440" bIns="45720" anchor="t" anchorCtr="0">
            <a:prstTxWarp prst="textNoShape">
              <a:avLst/>
            </a:prstTxWarp>
          </a:bodyPr>
          <a:lstStyle/>
          <a:p>
            <a:r>
              <a:rPr lang="en-US" altLang="zh-CN" dirty="0"/>
              <a:t>PPT</a:t>
            </a:r>
            <a:r>
              <a:rPr lang="zh-CN" altLang="en-US" dirty="0"/>
              <a:t>背景使用了幻灯片母版制作。如果需要修改，点击</a:t>
            </a:r>
            <a:r>
              <a:rPr lang="en-US" altLang="zh-CN" dirty="0"/>
              <a:t>-</a:t>
            </a:r>
            <a:r>
              <a:rPr lang="zh-CN" altLang="en-US" dirty="0"/>
              <a:t>视图</a:t>
            </a:r>
            <a:r>
              <a:rPr lang="en-US" altLang="zh-CN" dirty="0"/>
              <a:t>-</a:t>
            </a:r>
            <a:r>
              <a:rPr lang="zh-CN" altLang="en-US" dirty="0"/>
              <a:t>幻灯片母版</a:t>
            </a:r>
            <a:r>
              <a:rPr lang="en-US" altLang="zh-CN" dirty="0"/>
              <a:t>-</a:t>
            </a:r>
            <a:r>
              <a:rPr lang="zh-CN" altLang="en-US" dirty="0"/>
              <a:t>修改 完成后关闭编辑母版即可。</a:t>
            </a:r>
          </a:p>
        </p:txBody>
      </p:sp>
    </p:spTree>
    <p:extLst>
      <p:ext uri="{BB962C8B-B14F-4D97-AF65-F5344CB8AC3E}">
        <p14:creationId xmlns:p14="http://schemas.microsoft.com/office/powerpoint/2010/main" val="5429683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本框"/>
          <p:cNvSpPr>
            <a:spLocks noGrp="1"/>
          </p:cNvSpPr>
          <p:nvPr>
            <p:ph type="sldNum" idx="5"/>
          </p:nvPr>
        </p:nvSpPr>
        <p:spPr>
          <a:xfrm>
            <a:off x="3884613" y="8685213"/>
            <a:ext cx="2971800" cy="457200"/>
          </a:xfrm>
          <a:prstGeom prst="rect">
            <a:avLst/>
          </a:prstGeom>
          <a:noFill/>
          <a:ln w="12700" cap="flat" cmpd="sng">
            <a:noFill/>
            <a:prstDash val="solid"/>
            <a:miter/>
          </a:ln>
        </p:spPr>
        <p:txBody>
          <a:bodyPr vert="horz" wrap="square" lIns="91440" tIns="45720" rIns="91440" bIns="45720" anchor="b" anchorCtr="0">
            <a:prstTxWarp prst="textNoShape">
              <a:avLst/>
            </a:prstTxWarp>
          </a:bodyPr>
          <a:lstStyle/>
          <a:p>
            <a:pPr algn="r"/>
            <a:fld id="{CAD2D6BD-DE1B-4B5F-8B41-2702339687B9}" type="slidenum">
              <a:rPr lang="en-US" altLang="zh-CN" sz="1200" b="0" i="0" u="none" strike="noStrike" kern="1200" cap="none" spc="0" baseline="0">
                <a:solidFill>
                  <a:schemeClr val="tx1"/>
                </a:solidFill>
                <a:latin typeface="Calibri" charset="0"/>
                <a:ea typeface="宋体" charset="0"/>
                <a:cs typeface="Calibri" charset="0"/>
              </a:rPr>
              <a:t>7</a:t>
            </a:fld>
            <a:endParaRPr lang="zh-CN" altLang="en-US" sz="1200">
              <a:latin typeface="Calibri" charset="0"/>
              <a:ea typeface="宋体" charset="0"/>
              <a:cs typeface="Calibri" charset="0"/>
            </a:endParaRPr>
          </a:p>
        </p:txBody>
      </p:sp>
      <p:sp>
        <p:nvSpPr>
          <p:cNvPr id="98" name="对象"/>
          <p:cNvSpPr>
            <a:spLocks noGrp="1" noRot="1" noChangeAspect="1"/>
          </p:cNvSpPr>
          <p:nvPr>
            <p:ph type="sldImg"/>
          </p:nvPr>
        </p:nvSpPr>
        <p:spPr>
          <a:xfrm>
            <a:off x="381000" y="685800"/>
            <a:ext cx="6096000" cy="3429000"/>
          </a:xfrm>
          <a:prstGeom prst="rect">
            <a:avLst/>
          </a:prstGeom>
          <a:noFill/>
          <a:ln w="12700" cap="flat" cmpd="sng">
            <a:noFill/>
            <a:prstDash val="solid"/>
            <a:miter/>
          </a:ln>
        </p:spPr>
      </p:sp>
      <p:sp>
        <p:nvSpPr>
          <p:cNvPr id="99" name="文本框"/>
          <p:cNvSpPr>
            <a:spLocks noGrp="1"/>
          </p:cNvSpPr>
          <p:nvPr>
            <p:ph type="body" idx="1"/>
          </p:nvPr>
        </p:nvSpPr>
        <p:spPr>
          <a:xfrm>
            <a:off x="685800" y="4343400"/>
            <a:ext cx="5486400" cy="4114800"/>
          </a:xfrm>
          <a:prstGeom prst="rect">
            <a:avLst/>
          </a:prstGeom>
          <a:noFill/>
          <a:ln w="12700" cap="flat" cmpd="sng">
            <a:noFill/>
            <a:prstDash val="solid"/>
            <a:miter/>
          </a:ln>
        </p:spPr>
        <p:txBody>
          <a:bodyPr vert="horz" wrap="square" lIns="91440" tIns="45720" rIns="91440" bIns="45720" anchor="t" anchorCtr="0">
            <a:prstTxWarp prst="textNoShape">
              <a:avLst/>
            </a:prstTxWarp>
          </a:bodyPr>
          <a:lstStyle/>
          <a:p>
            <a:r>
              <a:rPr lang="en-US" altLang="zh-CN" dirty="0"/>
              <a:t>PPT</a:t>
            </a:r>
            <a:r>
              <a:rPr lang="zh-CN" altLang="en-US" dirty="0"/>
              <a:t>背景使用了幻灯片母版制作。如果需要修改，点击</a:t>
            </a:r>
            <a:r>
              <a:rPr lang="en-US" altLang="zh-CN" dirty="0"/>
              <a:t>-</a:t>
            </a:r>
            <a:r>
              <a:rPr lang="zh-CN" altLang="en-US" dirty="0"/>
              <a:t>视图</a:t>
            </a:r>
            <a:r>
              <a:rPr lang="en-US" altLang="zh-CN" dirty="0"/>
              <a:t>-</a:t>
            </a:r>
            <a:r>
              <a:rPr lang="zh-CN" altLang="en-US" dirty="0"/>
              <a:t>幻灯片母版</a:t>
            </a:r>
            <a:r>
              <a:rPr lang="en-US" altLang="zh-CN" dirty="0"/>
              <a:t>-</a:t>
            </a:r>
            <a:r>
              <a:rPr lang="zh-CN" altLang="en-US" dirty="0"/>
              <a:t>修改 完成后关闭编辑母版即可。</a:t>
            </a:r>
          </a:p>
        </p:txBody>
      </p:sp>
    </p:spTree>
    <p:extLst>
      <p:ext uri="{BB962C8B-B14F-4D97-AF65-F5344CB8AC3E}">
        <p14:creationId xmlns:p14="http://schemas.microsoft.com/office/powerpoint/2010/main" val="5587082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本框"/>
          <p:cNvSpPr>
            <a:spLocks noGrp="1"/>
          </p:cNvSpPr>
          <p:nvPr>
            <p:ph type="sldNum" idx="5"/>
          </p:nvPr>
        </p:nvSpPr>
        <p:spPr>
          <a:xfrm>
            <a:off x="3884613" y="8685213"/>
            <a:ext cx="2971800" cy="457200"/>
          </a:xfrm>
          <a:prstGeom prst="rect">
            <a:avLst/>
          </a:prstGeom>
          <a:noFill/>
          <a:ln w="12700" cap="flat" cmpd="sng">
            <a:noFill/>
            <a:prstDash val="solid"/>
            <a:miter/>
          </a:ln>
        </p:spPr>
        <p:txBody>
          <a:bodyPr vert="horz" wrap="square" lIns="91440" tIns="45720" rIns="91440" bIns="45720" anchor="b" anchorCtr="0">
            <a:prstTxWarp prst="textNoShape">
              <a:avLst/>
            </a:prstTxWarp>
          </a:bodyPr>
          <a:lstStyle/>
          <a:p>
            <a:pPr algn="r"/>
            <a:fld id="{CAD2D6BD-DE1B-4B5F-8B41-2702339687B9}" type="slidenum">
              <a:rPr lang="en-US" altLang="zh-CN" sz="1200" b="0" i="0" u="none" strike="noStrike" kern="1200" cap="none" spc="0" baseline="0">
                <a:solidFill>
                  <a:schemeClr val="tx1"/>
                </a:solidFill>
                <a:latin typeface="Calibri" charset="0"/>
                <a:ea typeface="宋体" charset="0"/>
                <a:cs typeface="Calibri" charset="0"/>
              </a:rPr>
              <a:t>8</a:t>
            </a:fld>
            <a:endParaRPr lang="zh-CN" altLang="en-US" sz="1200">
              <a:latin typeface="Calibri" charset="0"/>
              <a:ea typeface="宋体" charset="0"/>
              <a:cs typeface="Calibri" charset="0"/>
            </a:endParaRPr>
          </a:p>
        </p:txBody>
      </p:sp>
      <p:sp>
        <p:nvSpPr>
          <p:cNvPr id="18" name="对象"/>
          <p:cNvSpPr>
            <a:spLocks noGrp="1" noRot="1" noChangeAspect="1"/>
          </p:cNvSpPr>
          <p:nvPr>
            <p:ph type="sldImg"/>
          </p:nvPr>
        </p:nvSpPr>
        <p:spPr>
          <a:xfrm>
            <a:off x="381000" y="685800"/>
            <a:ext cx="6096000" cy="3429000"/>
          </a:xfrm>
          <a:prstGeom prst="rect">
            <a:avLst/>
          </a:prstGeom>
          <a:noFill/>
          <a:ln w="12700" cap="flat" cmpd="sng">
            <a:noFill/>
            <a:prstDash val="solid"/>
            <a:miter/>
          </a:ln>
        </p:spPr>
      </p:sp>
      <p:sp>
        <p:nvSpPr>
          <p:cNvPr id="19" name="文本框"/>
          <p:cNvSpPr>
            <a:spLocks noGrp="1"/>
          </p:cNvSpPr>
          <p:nvPr>
            <p:ph type="body" idx="1"/>
          </p:nvPr>
        </p:nvSpPr>
        <p:spPr>
          <a:xfrm>
            <a:off x="685800" y="4343400"/>
            <a:ext cx="5486400" cy="4114800"/>
          </a:xfrm>
          <a:prstGeom prst="rect">
            <a:avLst/>
          </a:prstGeom>
          <a:noFill/>
          <a:ln w="12700" cap="flat" cmpd="sng">
            <a:noFill/>
            <a:prstDash val="solid"/>
            <a:miter/>
          </a:ln>
        </p:spPr>
        <p:txBody>
          <a:bodyPr vert="horz" wrap="square" lIns="91440" tIns="45720" rIns="91440" bIns="45720" anchor="t" anchorCtr="0">
            <a:prstTxWarp prst="textNoShape">
              <a:avLst/>
            </a:prstTxWarp>
          </a:bodyPr>
          <a:lstStyle/>
          <a:p>
            <a:endParaRPr lang="zh-CN" altLang="en-US" dirty="0"/>
          </a:p>
        </p:txBody>
      </p:sp>
    </p:spTree>
    <p:extLst>
      <p:ext uri="{BB962C8B-B14F-4D97-AF65-F5344CB8AC3E}">
        <p14:creationId xmlns:p14="http://schemas.microsoft.com/office/powerpoint/2010/main" val="37873194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本框"/>
          <p:cNvSpPr>
            <a:spLocks noGrp="1"/>
          </p:cNvSpPr>
          <p:nvPr>
            <p:ph type="sldNum" idx="5"/>
          </p:nvPr>
        </p:nvSpPr>
        <p:spPr>
          <a:xfrm>
            <a:off x="3884613" y="8685213"/>
            <a:ext cx="2971800" cy="457200"/>
          </a:xfrm>
          <a:prstGeom prst="rect">
            <a:avLst/>
          </a:prstGeom>
          <a:noFill/>
          <a:ln w="12700" cap="flat" cmpd="sng">
            <a:noFill/>
            <a:prstDash val="solid"/>
            <a:miter/>
          </a:ln>
        </p:spPr>
        <p:txBody>
          <a:bodyPr vert="horz" wrap="square" lIns="91440" tIns="45720" rIns="91440" bIns="45720" anchor="b" anchorCtr="0">
            <a:prstTxWarp prst="textNoShape">
              <a:avLst/>
            </a:prstTxWarp>
          </a:bodyPr>
          <a:lstStyle/>
          <a:p>
            <a:pPr algn="r"/>
            <a:fld id="{CAD2D6BD-DE1B-4B5F-8B41-2702339687B9}" type="slidenum">
              <a:rPr lang="en-US" altLang="zh-CN" sz="1200" b="0" i="0" u="none" strike="noStrike" kern="1200" cap="none" spc="0" baseline="0">
                <a:solidFill>
                  <a:schemeClr val="tx1"/>
                </a:solidFill>
                <a:latin typeface="Calibri" charset="0"/>
                <a:ea typeface="宋体" charset="0"/>
                <a:cs typeface="Calibri" charset="0"/>
              </a:rPr>
              <a:t>9</a:t>
            </a:fld>
            <a:endParaRPr lang="zh-CN" altLang="en-US" sz="1200">
              <a:latin typeface="Calibri" charset="0"/>
              <a:ea typeface="宋体" charset="0"/>
              <a:cs typeface="Calibri" charset="0"/>
            </a:endParaRPr>
          </a:p>
        </p:txBody>
      </p:sp>
      <p:sp>
        <p:nvSpPr>
          <p:cNvPr id="18" name="对象"/>
          <p:cNvSpPr>
            <a:spLocks noGrp="1" noRot="1" noChangeAspect="1"/>
          </p:cNvSpPr>
          <p:nvPr>
            <p:ph type="sldImg"/>
          </p:nvPr>
        </p:nvSpPr>
        <p:spPr>
          <a:xfrm>
            <a:off x="381000" y="685800"/>
            <a:ext cx="6096000" cy="3429000"/>
          </a:xfrm>
          <a:prstGeom prst="rect">
            <a:avLst/>
          </a:prstGeom>
          <a:noFill/>
          <a:ln w="12700" cap="flat" cmpd="sng">
            <a:noFill/>
            <a:prstDash val="solid"/>
            <a:miter/>
          </a:ln>
        </p:spPr>
      </p:sp>
      <p:sp>
        <p:nvSpPr>
          <p:cNvPr id="19" name="文本框"/>
          <p:cNvSpPr>
            <a:spLocks noGrp="1"/>
          </p:cNvSpPr>
          <p:nvPr>
            <p:ph type="body" idx="1"/>
          </p:nvPr>
        </p:nvSpPr>
        <p:spPr>
          <a:xfrm>
            <a:off x="685800" y="4343400"/>
            <a:ext cx="5486400" cy="4114800"/>
          </a:xfrm>
          <a:prstGeom prst="rect">
            <a:avLst/>
          </a:prstGeom>
          <a:noFill/>
          <a:ln w="12700" cap="flat" cmpd="sng">
            <a:noFill/>
            <a:prstDash val="solid"/>
            <a:miter/>
          </a:ln>
        </p:spPr>
        <p:txBody>
          <a:bodyPr vert="horz" wrap="square" lIns="91440" tIns="45720" rIns="91440" bIns="45720" anchor="t" anchorCtr="0">
            <a:prstTxWarp prst="textNoShape">
              <a:avLst/>
            </a:prstTxWarp>
          </a:bodyPr>
          <a:lstStyle/>
          <a:p>
            <a:endParaRPr lang="zh-CN" altLang="en-US" dirty="0"/>
          </a:p>
        </p:txBody>
      </p:sp>
    </p:spTree>
    <p:extLst>
      <p:ext uri="{BB962C8B-B14F-4D97-AF65-F5344CB8AC3E}">
        <p14:creationId xmlns:p14="http://schemas.microsoft.com/office/powerpoint/2010/main" val="41038400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文本框"/>
          <p:cNvSpPr>
            <a:spLocks noGrp="1"/>
          </p:cNvSpPr>
          <p:nvPr>
            <p:ph type="ctrTitle"/>
          </p:nvPr>
        </p:nvSpPr>
        <p:spPr>
          <a:xfrm>
            <a:off x="685800" y="1597818"/>
            <a:ext cx="7772400" cy="1102518"/>
          </a:xfrm>
        </p:spPr>
        <p:txBody>
          <a:bodyPr/>
          <a:lstStyle/>
          <a:p>
            <a:r>
              <a:rPr lang="zh-CN" altLang="en-US"/>
              <a:t>单击此处编辑母版标题样式</a:t>
            </a:r>
          </a:p>
        </p:txBody>
      </p:sp>
      <p:sp>
        <p:nvSpPr>
          <p:cNvPr id="3" name="文本框"/>
          <p:cNvSpPr>
            <a:spLocks noGrp="1"/>
          </p:cNvSpPr>
          <p:nvPr>
            <p:ph type="subTitle" idx="1"/>
          </p:nvPr>
        </p:nvSpPr>
        <p:spPr>
          <a:xfrm>
            <a:off x="1371600" y="2914649"/>
            <a:ext cx="6400800" cy="1314449"/>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Tree>
    <p:extLst>
      <p:ext uri="{BB962C8B-B14F-4D97-AF65-F5344CB8AC3E}">
        <p14:creationId xmlns:p14="http://schemas.microsoft.com/office/powerpoint/2010/main" val="20743581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文本框"/>
          <p:cNvSpPr>
            <a:spLocks noGrp="1"/>
          </p:cNvSpPr>
          <p:nvPr>
            <p:ph type="title"/>
          </p:nvPr>
        </p:nvSpPr>
        <p:spPr/>
        <p:txBody>
          <a:bodyPr/>
          <a:lstStyle/>
          <a:p>
            <a:r>
              <a:rPr lang="zh-CN" altLang="en-US"/>
              <a:t>单击此处编辑母版标题样式</a:t>
            </a:r>
          </a:p>
        </p:txBody>
      </p:sp>
      <p:sp>
        <p:nvSpPr>
          <p:cNvPr id="3" name="文本框"/>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3016346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文本框"/>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文本框"/>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4463108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自定义版式">
    <p:bg>
      <p:bgPr>
        <a:solidFill>
          <a:schemeClr val="bg1"/>
        </a:solidFill>
        <a:effectLst/>
      </p:bgPr>
    </p:bg>
    <p:spTree>
      <p:nvGrpSpPr>
        <p:cNvPr id="1" name=""/>
        <p:cNvGrpSpPr/>
        <p:nvPr/>
      </p:nvGrpSpPr>
      <p:grpSpPr>
        <a:xfrm>
          <a:off x="0" y="0"/>
          <a:ext cx="0" cy="0"/>
          <a:chOff x="0" y="0"/>
          <a:chExt cx="0" cy="0"/>
        </a:xfrm>
      </p:grpSpPr>
      <p:pic>
        <p:nvPicPr>
          <p:cNvPr id="8" name="图片" descr="L:\下载\十款牛皮纸合成高清背景纹理素材\567f33e3e186c\牛皮纸\b.jpg"/>
          <p:cNvPicPr>
            <a:picLocks noChangeAspect="1"/>
          </p:cNvPicPr>
          <p:nvPr/>
        </p:nvPicPr>
        <p:blipFill>
          <a:blip r:embed="rId2" cstate="print"/>
          <a:stretch>
            <a:fillRect/>
          </a:stretch>
        </p:blipFill>
        <p:spPr>
          <a:xfrm>
            <a:off x="0" y="-1587"/>
            <a:ext cx="9144001" cy="5146674"/>
          </a:xfrm>
          <a:prstGeom prst="rect">
            <a:avLst/>
          </a:prstGeom>
          <a:noFill/>
          <a:ln w="12700" cap="flat" cmpd="sng">
            <a:noFill/>
            <a:prstDash val="solid"/>
            <a:miter/>
          </a:ln>
        </p:spPr>
      </p:pic>
      <p:sp>
        <p:nvSpPr>
          <p:cNvPr id="9" name="矩形"/>
          <p:cNvSpPr>
            <a:spLocks/>
          </p:cNvSpPr>
          <p:nvPr/>
        </p:nvSpPr>
        <p:spPr>
          <a:xfrm>
            <a:off x="755576" y="144467"/>
            <a:ext cx="2736304" cy="515069"/>
          </a:xfrm>
          <a:prstGeom prst="rect">
            <a:avLst/>
          </a:prstGeom>
          <a:noFill/>
          <a:ln w="12700" cap="flat" cmpd="sng">
            <a:noFill/>
            <a:prstDash val="solid"/>
            <a:round/>
          </a:ln>
          <a:effectLst>
            <a:softEdge rad="63500"/>
          </a:effectLst>
        </p:spPr>
        <p:txBody>
          <a:bodyPr vert="horz" wrap="square" lIns="0" tIns="45720" rIns="0" bIns="45720" anchor="ctr" anchorCtr="0">
            <a:prstTxWarp prst="textNoShape">
              <a:avLst/>
            </a:prstTxWarp>
          </a:bodyPr>
          <a:lstStyle/>
          <a:p>
            <a:pPr marL="0" indent="0" algn="l" eaLnBrk="1" latinLnBrk="0" hangingPunct="1">
              <a:lnSpc>
                <a:spcPct val="100000"/>
              </a:lnSpc>
              <a:spcBef>
                <a:spcPts val="0"/>
              </a:spcBef>
              <a:spcAft>
                <a:spcPts val="0"/>
              </a:spcAft>
              <a:buNone/>
            </a:pPr>
            <a:r>
              <a:rPr lang="zh-CN" altLang="en-US" sz="2000" b="0" i="0" u="none" strike="noStrike" kern="1200" cap="none" spc="0" baseline="0">
                <a:solidFill>
                  <a:srgbClr val="C00000"/>
                </a:solidFill>
                <a:latin typeface="李旭科书法" pitchFamily="2" charset="-122"/>
                <a:ea typeface="李旭科书法" pitchFamily="2" charset="-122"/>
                <a:cs typeface="Calibri" charset="0"/>
              </a:rPr>
              <a:t>中国共产党的光辉历程</a:t>
            </a:r>
          </a:p>
        </p:txBody>
      </p:sp>
      <p:sp>
        <p:nvSpPr>
          <p:cNvPr id="10" name="曲线"/>
          <p:cNvSpPr>
            <a:spLocks/>
          </p:cNvSpPr>
          <p:nvPr/>
        </p:nvSpPr>
        <p:spPr>
          <a:xfrm>
            <a:off x="179512" y="144467"/>
            <a:ext cx="504055" cy="514038"/>
          </a:xfrm>
          <a:custGeom>
            <a:avLst/>
            <a:gdLst>
              <a:gd name="T1" fmla="*/ 0 w 21600"/>
              <a:gd name="T2" fmla="*/ 0 h 21600"/>
              <a:gd name="T3" fmla="*/ 21600 w 21600"/>
              <a:gd name="T4" fmla="*/ 21600 h 21600"/>
            </a:gdLst>
            <a:ahLst/>
            <a:cxnLst/>
            <a:rect l="T1" t="T2" r="T3" b="T4"/>
            <a:pathLst>
              <a:path w="21600" h="21600">
                <a:moveTo>
                  <a:pt x="10834" y="0"/>
                </a:moveTo>
                <a:lnTo>
                  <a:pt x="11700" y="57"/>
                </a:lnTo>
                <a:lnTo>
                  <a:pt x="12534" y="173"/>
                </a:lnTo>
                <a:lnTo>
                  <a:pt x="13338" y="340"/>
                </a:lnTo>
                <a:lnTo>
                  <a:pt x="14107" y="557"/>
                </a:lnTo>
                <a:lnTo>
                  <a:pt x="14842" y="824"/>
                </a:lnTo>
                <a:lnTo>
                  <a:pt x="15544" y="1134"/>
                </a:lnTo>
                <a:lnTo>
                  <a:pt x="16212" y="1489"/>
                </a:lnTo>
                <a:lnTo>
                  <a:pt x="16844" y="1882"/>
                </a:lnTo>
                <a:lnTo>
                  <a:pt x="17437" y="2314"/>
                </a:lnTo>
                <a:lnTo>
                  <a:pt x="17997" y="2782"/>
                </a:lnTo>
                <a:lnTo>
                  <a:pt x="18518" y="3281"/>
                </a:lnTo>
                <a:lnTo>
                  <a:pt x="18999" y="3811"/>
                </a:lnTo>
                <a:lnTo>
                  <a:pt x="19443" y="4370"/>
                </a:lnTo>
                <a:lnTo>
                  <a:pt x="19847" y="4952"/>
                </a:lnTo>
                <a:lnTo>
                  <a:pt x="20211" y="5555"/>
                </a:lnTo>
                <a:lnTo>
                  <a:pt x="20534" y="6182"/>
                </a:lnTo>
                <a:lnTo>
                  <a:pt x="20817" y="6824"/>
                </a:lnTo>
                <a:lnTo>
                  <a:pt x="21057" y="7483"/>
                </a:lnTo>
                <a:lnTo>
                  <a:pt x="21253" y="8153"/>
                </a:lnTo>
                <a:lnTo>
                  <a:pt x="21405" y="8831"/>
                </a:lnTo>
                <a:lnTo>
                  <a:pt x="21516" y="9518"/>
                </a:lnTo>
                <a:lnTo>
                  <a:pt x="21579" y="10209"/>
                </a:lnTo>
                <a:lnTo>
                  <a:pt x="21598" y="10903"/>
                </a:lnTo>
                <a:lnTo>
                  <a:pt x="21571" y="11598"/>
                </a:lnTo>
                <a:lnTo>
                  <a:pt x="21497" y="12288"/>
                </a:lnTo>
                <a:lnTo>
                  <a:pt x="21373" y="12973"/>
                </a:lnTo>
                <a:lnTo>
                  <a:pt x="21203" y="13649"/>
                </a:lnTo>
                <a:lnTo>
                  <a:pt x="20984" y="14316"/>
                </a:lnTo>
                <a:lnTo>
                  <a:pt x="20717" y="14969"/>
                </a:lnTo>
                <a:lnTo>
                  <a:pt x="20399" y="15607"/>
                </a:lnTo>
                <a:lnTo>
                  <a:pt x="20028" y="16226"/>
                </a:lnTo>
                <a:lnTo>
                  <a:pt x="19608" y="16826"/>
                </a:lnTo>
                <a:lnTo>
                  <a:pt x="21600" y="18686"/>
                </a:lnTo>
                <a:lnTo>
                  <a:pt x="18928" y="21421"/>
                </a:lnTo>
                <a:lnTo>
                  <a:pt x="16966" y="19519"/>
                </a:lnTo>
                <a:lnTo>
                  <a:pt x="16555" y="19763"/>
                </a:lnTo>
                <a:lnTo>
                  <a:pt x="16142" y="19992"/>
                </a:lnTo>
                <a:lnTo>
                  <a:pt x="15728" y="20204"/>
                </a:lnTo>
                <a:lnTo>
                  <a:pt x="15313" y="20399"/>
                </a:lnTo>
                <a:lnTo>
                  <a:pt x="14896" y="20581"/>
                </a:lnTo>
                <a:lnTo>
                  <a:pt x="14479" y="20745"/>
                </a:lnTo>
                <a:lnTo>
                  <a:pt x="14060" y="20894"/>
                </a:lnTo>
                <a:lnTo>
                  <a:pt x="13641" y="21025"/>
                </a:lnTo>
                <a:lnTo>
                  <a:pt x="13222" y="21141"/>
                </a:lnTo>
                <a:lnTo>
                  <a:pt x="12802" y="21241"/>
                </a:lnTo>
                <a:lnTo>
                  <a:pt x="12382" y="21324"/>
                </a:lnTo>
                <a:lnTo>
                  <a:pt x="11961" y="21390"/>
                </a:lnTo>
                <a:lnTo>
                  <a:pt x="11540" y="21442"/>
                </a:lnTo>
                <a:lnTo>
                  <a:pt x="11119" y="21476"/>
                </a:lnTo>
                <a:lnTo>
                  <a:pt x="10698" y="21492"/>
                </a:lnTo>
                <a:lnTo>
                  <a:pt x="10277" y="21493"/>
                </a:lnTo>
                <a:lnTo>
                  <a:pt x="9856" y="21477"/>
                </a:lnTo>
                <a:lnTo>
                  <a:pt x="9435" y="21444"/>
                </a:lnTo>
                <a:lnTo>
                  <a:pt x="9015" y="21392"/>
                </a:lnTo>
                <a:lnTo>
                  <a:pt x="8595" y="21327"/>
                </a:lnTo>
                <a:lnTo>
                  <a:pt x="8176" y="21242"/>
                </a:lnTo>
                <a:lnTo>
                  <a:pt x="7757" y="21141"/>
                </a:lnTo>
                <a:lnTo>
                  <a:pt x="7339" y="21023"/>
                </a:lnTo>
                <a:lnTo>
                  <a:pt x="6923" y="20888"/>
                </a:lnTo>
                <a:lnTo>
                  <a:pt x="6507" y="20734"/>
                </a:lnTo>
                <a:lnTo>
                  <a:pt x="6093" y="20564"/>
                </a:lnTo>
                <a:lnTo>
                  <a:pt x="5679" y="20378"/>
                </a:lnTo>
                <a:lnTo>
                  <a:pt x="5267" y="20173"/>
                </a:lnTo>
                <a:lnTo>
                  <a:pt x="4857" y="19950"/>
                </a:lnTo>
                <a:lnTo>
                  <a:pt x="4447" y="19709"/>
                </a:lnTo>
                <a:lnTo>
                  <a:pt x="4037" y="19451"/>
                </a:lnTo>
                <a:lnTo>
                  <a:pt x="3631" y="19176"/>
                </a:lnTo>
                <a:lnTo>
                  <a:pt x="3328" y="19469"/>
                </a:lnTo>
                <a:lnTo>
                  <a:pt x="3349" y="19629"/>
                </a:lnTo>
                <a:lnTo>
                  <a:pt x="3358" y="19782"/>
                </a:lnTo>
                <a:lnTo>
                  <a:pt x="3358" y="19934"/>
                </a:lnTo>
                <a:lnTo>
                  <a:pt x="3346" y="20079"/>
                </a:lnTo>
                <a:lnTo>
                  <a:pt x="3325" y="20220"/>
                </a:lnTo>
                <a:lnTo>
                  <a:pt x="3295" y="20355"/>
                </a:lnTo>
                <a:lnTo>
                  <a:pt x="3254" y="20484"/>
                </a:lnTo>
                <a:lnTo>
                  <a:pt x="3207" y="20609"/>
                </a:lnTo>
                <a:lnTo>
                  <a:pt x="3151" y="20727"/>
                </a:lnTo>
                <a:lnTo>
                  <a:pt x="3087" y="20840"/>
                </a:lnTo>
                <a:lnTo>
                  <a:pt x="3015" y="20945"/>
                </a:lnTo>
                <a:lnTo>
                  <a:pt x="2937" y="21043"/>
                </a:lnTo>
                <a:lnTo>
                  <a:pt x="2851" y="21136"/>
                </a:lnTo>
                <a:lnTo>
                  <a:pt x="2759" y="21219"/>
                </a:lnTo>
                <a:lnTo>
                  <a:pt x="2662" y="21296"/>
                </a:lnTo>
                <a:lnTo>
                  <a:pt x="2559" y="21363"/>
                </a:lnTo>
                <a:lnTo>
                  <a:pt x="2451" y="21423"/>
                </a:lnTo>
                <a:lnTo>
                  <a:pt x="2338" y="21477"/>
                </a:lnTo>
                <a:lnTo>
                  <a:pt x="2220" y="21520"/>
                </a:lnTo>
                <a:lnTo>
                  <a:pt x="2098" y="21554"/>
                </a:lnTo>
                <a:lnTo>
                  <a:pt x="1975" y="21578"/>
                </a:lnTo>
                <a:lnTo>
                  <a:pt x="1847" y="21594"/>
                </a:lnTo>
                <a:lnTo>
                  <a:pt x="1716" y="21600"/>
                </a:lnTo>
                <a:lnTo>
                  <a:pt x="1583" y="21595"/>
                </a:lnTo>
                <a:lnTo>
                  <a:pt x="1449" y="21581"/>
                </a:lnTo>
                <a:lnTo>
                  <a:pt x="1310" y="21555"/>
                </a:lnTo>
                <a:lnTo>
                  <a:pt x="1173" y="21519"/>
                </a:lnTo>
                <a:lnTo>
                  <a:pt x="1035" y="21472"/>
                </a:lnTo>
                <a:lnTo>
                  <a:pt x="895" y="21413"/>
                </a:lnTo>
                <a:lnTo>
                  <a:pt x="756" y="21343"/>
                </a:lnTo>
                <a:lnTo>
                  <a:pt x="618" y="21261"/>
                </a:lnTo>
                <a:lnTo>
                  <a:pt x="478" y="21167"/>
                </a:lnTo>
                <a:lnTo>
                  <a:pt x="389" y="21042"/>
                </a:lnTo>
                <a:lnTo>
                  <a:pt x="309" y="20918"/>
                </a:lnTo>
                <a:lnTo>
                  <a:pt x="239" y="20792"/>
                </a:lnTo>
                <a:lnTo>
                  <a:pt x="176" y="20667"/>
                </a:lnTo>
                <a:lnTo>
                  <a:pt x="124" y="20542"/>
                </a:lnTo>
                <a:lnTo>
                  <a:pt x="82" y="20415"/>
                </a:lnTo>
                <a:lnTo>
                  <a:pt x="47" y="20290"/>
                </a:lnTo>
                <a:lnTo>
                  <a:pt x="23" y="20165"/>
                </a:lnTo>
                <a:lnTo>
                  <a:pt x="6" y="20041"/>
                </a:lnTo>
                <a:lnTo>
                  <a:pt x="0" y="19920"/>
                </a:lnTo>
                <a:lnTo>
                  <a:pt x="1" y="19800"/>
                </a:lnTo>
                <a:lnTo>
                  <a:pt x="10" y="19681"/>
                </a:lnTo>
                <a:lnTo>
                  <a:pt x="28" y="19566"/>
                </a:lnTo>
                <a:lnTo>
                  <a:pt x="56" y="19451"/>
                </a:lnTo>
                <a:lnTo>
                  <a:pt x="90" y="19341"/>
                </a:lnTo>
                <a:lnTo>
                  <a:pt x="134" y="19234"/>
                </a:lnTo>
                <a:lnTo>
                  <a:pt x="185" y="19129"/>
                </a:lnTo>
                <a:lnTo>
                  <a:pt x="245" y="19029"/>
                </a:lnTo>
                <a:lnTo>
                  <a:pt x="312" y="18934"/>
                </a:lnTo>
                <a:lnTo>
                  <a:pt x="387" y="18841"/>
                </a:lnTo>
                <a:lnTo>
                  <a:pt x="470" y="18755"/>
                </a:lnTo>
                <a:lnTo>
                  <a:pt x="560" y="18673"/>
                </a:lnTo>
                <a:lnTo>
                  <a:pt x="659" y="18596"/>
                </a:lnTo>
                <a:lnTo>
                  <a:pt x="764" y="18525"/>
                </a:lnTo>
                <a:lnTo>
                  <a:pt x="877" y="18461"/>
                </a:lnTo>
                <a:lnTo>
                  <a:pt x="998" y="18401"/>
                </a:lnTo>
                <a:lnTo>
                  <a:pt x="1124" y="18350"/>
                </a:lnTo>
                <a:lnTo>
                  <a:pt x="1258" y="18305"/>
                </a:lnTo>
                <a:lnTo>
                  <a:pt x="1399" y="18267"/>
                </a:lnTo>
                <a:lnTo>
                  <a:pt x="1547" y="18235"/>
                </a:lnTo>
                <a:lnTo>
                  <a:pt x="1702" y="18212"/>
                </a:lnTo>
                <a:lnTo>
                  <a:pt x="1864" y="18198"/>
                </a:lnTo>
                <a:lnTo>
                  <a:pt x="2079" y="18016"/>
                </a:lnTo>
                <a:lnTo>
                  <a:pt x="659" y="16315"/>
                </a:lnTo>
                <a:lnTo>
                  <a:pt x="2312" y="14647"/>
                </a:lnTo>
                <a:lnTo>
                  <a:pt x="2614" y="14917"/>
                </a:lnTo>
                <a:lnTo>
                  <a:pt x="2922" y="15178"/>
                </a:lnTo>
                <a:lnTo>
                  <a:pt x="3235" y="15429"/>
                </a:lnTo>
                <a:lnTo>
                  <a:pt x="3556" y="15670"/>
                </a:lnTo>
                <a:lnTo>
                  <a:pt x="3882" y="15901"/>
                </a:lnTo>
                <a:lnTo>
                  <a:pt x="4215" y="16123"/>
                </a:lnTo>
                <a:lnTo>
                  <a:pt x="4552" y="16331"/>
                </a:lnTo>
                <a:lnTo>
                  <a:pt x="4894" y="16530"/>
                </a:lnTo>
                <a:lnTo>
                  <a:pt x="5242" y="16717"/>
                </a:lnTo>
                <a:lnTo>
                  <a:pt x="5594" y="16890"/>
                </a:lnTo>
                <a:lnTo>
                  <a:pt x="5949" y="17052"/>
                </a:lnTo>
                <a:lnTo>
                  <a:pt x="6310" y="17200"/>
                </a:lnTo>
                <a:lnTo>
                  <a:pt x="6674" y="17335"/>
                </a:lnTo>
                <a:lnTo>
                  <a:pt x="7043" y="17455"/>
                </a:lnTo>
                <a:lnTo>
                  <a:pt x="7416" y="17561"/>
                </a:lnTo>
                <a:lnTo>
                  <a:pt x="7792" y="17654"/>
                </a:lnTo>
                <a:lnTo>
                  <a:pt x="8171" y="17731"/>
                </a:lnTo>
                <a:lnTo>
                  <a:pt x="8553" y="17791"/>
                </a:lnTo>
                <a:lnTo>
                  <a:pt x="8938" y="17837"/>
                </a:lnTo>
                <a:lnTo>
                  <a:pt x="9324" y="17865"/>
                </a:lnTo>
                <a:lnTo>
                  <a:pt x="9714" y="17877"/>
                </a:lnTo>
                <a:lnTo>
                  <a:pt x="10106" y="17872"/>
                </a:lnTo>
                <a:lnTo>
                  <a:pt x="10499" y="17850"/>
                </a:lnTo>
                <a:lnTo>
                  <a:pt x="10894" y="17809"/>
                </a:lnTo>
                <a:lnTo>
                  <a:pt x="11290" y="17751"/>
                </a:lnTo>
                <a:lnTo>
                  <a:pt x="11688" y="17673"/>
                </a:lnTo>
                <a:lnTo>
                  <a:pt x="12087" y="17575"/>
                </a:lnTo>
                <a:lnTo>
                  <a:pt x="12486" y="17459"/>
                </a:lnTo>
                <a:lnTo>
                  <a:pt x="12886" y="17323"/>
                </a:lnTo>
                <a:lnTo>
                  <a:pt x="13286" y="17165"/>
                </a:lnTo>
                <a:lnTo>
                  <a:pt x="13687" y="16987"/>
                </a:lnTo>
                <a:lnTo>
                  <a:pt x="14088" y="16788"/>
                </a:lnTo>
                <a:lnTo>
                  <a:pt x="7006" y="10061"/>
                </a:lnTo>
                <a:lnTo>
                  <a:pt x="5054" y="12054"/>
                </a:lnTo>
                <a:lnTo>
                  <a:pt x="1912" y="8966"/>
                </a:lnTo>
                <a:lnTo>
                  <a:pt x="7308" y="3368"/>
                </a:lnTo>
                <a:lnTo>
                  <a:pt x="7430" y="3397"/>
                </a:lnTo>
                <a:lnTo>
                  <a:pt x="7553" y="3421"/>
                </a:lnTo>
                <a:lnTo>
                  <a:pt x="7674" y="3444"/>
                </a:lnTo>
                <a:lnTo>
                  <a:pt x="7793" y="3462"/>
                </a:lnTo>
                <a:lnTo>
                  <a:pt x="7912" y="3480"/>
                </a:lnTo>
                <a:lnTo>
                  <a:pt x="8030" y="3492"/>
                </a:lnTo>
                <a:lnTo>
                  <a:pt x="8147" y="3503"/>
                </a:lnTo>
                <a:lnTo>
                  <a:pt x="8262" y="3509"/>
                </a:lnTo>
                <a:lnTo>
                  <a:pt x="8378" y="3513"/>
                </a:lnTo>
                <a:lnTo>
                  <a:pt x="8491" y="3513"/>
                </a:lnTo>
                <a:lnTo>
                  <a:pt x="8603" y="3511"/>
                </a:lnTo>
                <a:lnTo>
                  <a:pt x="8717" y="3505"/>
                </a:lnTo>
                <a:lnTo>
                  <a:pt x="8827" y="3496"/>
                </a:lnTo>
                <a:lnTo>
                  <a:pt x="8936" y="3483"/>
                </a:lnTo>
                <a:lnTo>
                  <a:pt x="9043" y="3466"/>
                </a:lnTo>
                <a:lnTo>
                  <a:pt x="9152" y="3448"/>
                </a:lnTo>
                <a:lnTo>
                  <a:pt x="9259" y="3423"/>
                </a:lnTo>
                <a:lnTo>
                  <a:pt x="9363" y="3397"/>
                </a:lnTo>
                <a:lnTo>
                  <a:pt x="9468" y="3367"/>
                </a:lnTo>
                <a:lnTo>
                  <a:pt x="9570" y="3332"/>
                </a:lnTo>
                <a:lnTo>
                  <a:pt x="9671" y="3294"/>
                </a:lnTo>
                <a:lnTo>
                  <a:pt x="9771" y="3253"/>
                </a:lnTo>
                <a:lnTo>
                  <a:pt x="9871" y="3207"/>
                </a:lnTo>
                <a:lnTo>
                  <a:pt x="9969" y="3159"/>
                </a:lnTo>
                <a:lnTo>
                  <a:pt x="10066" y="3105"/>
                </a:lnTo>
                <a:lnTo>
                  <a:pt x="10161" y="3048"/>
                </a:lnTo>
                <a:lnTo>
                  <a:pt x="10257" y="2987"/>
                </a:lnTo>
                <a:lnTo>
                  <a:pt x="10348" y="2922"/>
                </a:lnTo>
                <a:lnTo>
                  <a:pt x="10440" y="2853"/>
                </a:lnTo>
                <a:lnTo>
                  <a:pt x="10531" y="2781"/>
                </a:lnTo>
                <a:lnTo>
                  <a:pt x="10620" y="2704"/>
                </a:lnTo>
                <a:lnTo>
                  <a:pt x="10708" y="2622"/>
                </a:lnTo>
                <a:lnTo>
                  <a:pt x="12414" y="4339"/>
                </a:lnTo>
                <a:lnTo>
                  <a:pt x="9703" y="7190"/>
                </a:lnTo>
                <a:lnTo>
                  <a:pt x="16929" y="14235"/>
                </a:lnTo>
                <a:lnTo>
                  <a:pt x="17150" y="13827"/>
                </a:lnTo>
                <a:lnTo>
                  <a:pt x="17343" y="13397"/>
                </a:lnTo>
                <a:lnTo>
                  <a:pt x="17505" y="12952"/>
                </a:lnTo>
                <a:lnTo>
                  <a:pt x="17639" y="12489"/>
                </a:lnTo>
                <a:lnTo>
                  <a:pt x="17743" y="12015"/>
                </a:lnTo>
                <a:lnTo>
                  <a:pt x="17820" y="11528"/>
                </a:lnTo>
                <a:lnTo>
                  <a:pt x="17868" y="11032"/>
                </a:lnTo>
                <a:lnTo>
                  <a:pt x="17888" y="10525"/>
                </a:lnTo>
                <a:lnTo>
                  <a:pt x="17880" y="10013"/>
                </a:lnTo>
                <a:lnTo>
                  <a:pt x="17846" y="9494"/>
                </a:lnTo>
                <a:lnTo>
                  <a:pt x="17784" y="8971"/>
                </a:lnTo>
                <a:lnTo>
                  <a:pt x="17697" y="8447"/>
                </a:lnTo>
                <a:lnTo>
                  <a:pt x="17583" y="7921"/>
                </a:lnTo>
                <a:lnTo>
                  <a:pt x="17442" y="7397"/>
                </a:lnTo>
                <a:lnTo>
                  <a:pt x="17276" y="6876"/>
                </a:lnTo>
                <a:lnTo>
                  <a:pt x="17084" y="6358"/>
                </a:lnTo>
                <a:lnTo>
                  <a:pt x="16869" y="5846"/>
                </a:lnTo>
                <a:lnTo>
                  <a:pt x="16626" y="5343"/>
                </a:lnTo>
                <a:lnTo>
                  <a:pt x="16360" y="4848"/>
                </a:lnTo>
                <a:lnTo>
                  <a:pt x="16072" y="4364"/>
                </a:lnTo>
                <a:lnTo>
                  <a:pt x="15758" y="3893"/>
                </a:lnTo>
                <a:lnTo>
                  <a:pt x="15421" y="3437"/>
                </a:lnTo>
                <a:lnTo>
                  <a:pt x="15060" y="2995"/>
                </a:lnTo>
                <a:lnTo>
                  <a:pt x="14678" y="2570"/>
                </a:lnTo>
                <a:lnTo>
                  <a:pt x="14273" y="2165"/>
                </a:lnTo>
                <a:lnTo>
                  <a:pt x="13846" y="1782"/>
                </a:lnTo>
                <a:lnTo>
                  <a:pt x="13397" y="1418"/>
                </a:lnTo>
                <a:lnTo>
                  <a:pt x="12927" y="1080"/>
                </a:lnTo>
                <a:lnTo>
                  <a:pt x="12434" y="767"/>
                </a:lnTo>
                <a:lnTo>
                  <a:pt x="11921" y="483"/>
                </a:lnTo>
                <a:lnTo>
                  <a:pt x="11389" y="227"/>
                </a:lnTo>
                <a:lnTo>
                  <a:pt x="10834" y="0"/>
                </a:lnTo>
                <a:close/>
              </a:path>
            </a:pathLst>
          </a:custGeom>
          <a:solidFill>
            <a:srgbClr val="C00000"/>
          </a:solidFill>
          <a:ln cap="flat" cmpd="sng">
            <a:noFill/>
            <a:prstDash val="solid"/>
            <a:round/>
          </a:ln>
        </p:spPr>
      </p:sp>
      <p:sp>
        <p:nvSpPr>
          <p:cNvPr id="11" name="直线"/>
          <p:cNvSpPr>
            <a:spLocks/>
          </p:cNvSpPr>
          <p:nvPr/>
        </p:nvSpPr>
        <p:spPr>
          <a:xfrm flipH="1">
            <a:off x="755576" y="658505"/>
            <a:ext cx="8388425" cy="0"/>
          </a:xfrm>
          <a:prstGeom prst="line">
            <a:avLst/>
          </a:prstGeom>
          <a:noFill/>
          <a:ln w="12700" cap="flat" cmpd="sng">
            <a:solidFill>
              <a:srgbClr val="C00000"/>
            </a:solidFill>
            <a:prstDash val="solid"/>
            <a:round/>
          </a:ln>
        </p:spPr>
      </p:sp>
      <p:pic>
        <p:nvPicPr>
          <p:cNvPr id="12" name="图片"/>
          <p:cNvPicPr>
            <a:picLocks noChangeAspect="1"/>
          </p:cNvPicPr>
          <p:nvPr/>
        </p:nvPicPr>
        <p:blipFill>
          <a:blip r:embed="rId3" cstate="print"/>
          <a:stretch>
            <a:fillRect/>
          </a:stretch>
        </p:blipFill>
        <p:spPr>
          <a:xfrm>
            <a:off x="0" y="4515966"/>
            <a:ext cx="9144000" cy="627533"/>
          </a:xfrm>
          <a:prstGeom prst="rect">
            <a:avLst/>
          </a:prstGeom>
          <a:noFill/>
          <a:ln w="12700" cap="flat" cmpd="sng">
            <a:noFill/>
            <a:prstDash val="solid"/>
            <a:round/>
          </a:ln>
        </p:spPr>
      </p:pic>
    </p:spTree>
    <p:extLst>
      <p:ext uri="{BB962C8B-B14F-4D97-AF65-F5344CB8AC3E}">
        <p14:creationId xmlns:p14="http://schemas.microsoft.com/office/powerpoint/2010/main" val="15830277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自定义版式">
    <p:bg>
      <p:bgPr>
        <a:solidFill>
          <a:schemeClr val="bg1"/>
        </a:solidFill>
        <a:effectLst/>
      </p:bgPr>
    </p:bg>
    <p:spTree>
      <p:nvGrpSpPr>
        <p:cNvPr id="1" name=""/>
        <p:cNvGrpSpPr/>
        <p:nvPr/>
      </p:nvGrpSpPr>
      <p:grpSpPr>
        <a:xfrm>
          <a:off x="0" y="0"/>
          <a:ext cx="0" cy="0"/>
          <a:chOff x="0" y="0"/>
          <a:chExt cx="0" cy="0"/>
        </a:xfrm>
      </p:grpSpPr>
      <p:pic>
        <p:nvPicPr>
          <p:cNvPr id="20" name="图片" descr="L:\下载\十款牛皮纸合成高清背景纹理素材\567f33e3e186c\牛皮纸\b.jpg"/>
          <p:cNvPicPr>
            <a:picLocks noChangeAspect="1"/>
          </p:cNvPicPr>
          <p:nvPr/>
        </p:nvPicPr>
        <p:blipFill>
          <a:blip r:embed="rId2" cstate="print"/>
          <a:stretch>
            <a:fillRect/>
          </a:stretch>
        </p:blipFill>
        <p:spPr>
          <a:xfrm>
            <a:off x="0" y="-1587"/>
            <a:ext cx="9144001" cy="5146674"/>
          </a:xfrm>
          <a:prstGeom prst="rect">
            <a:avLst/>
          </a:prstGeom>
          <a:noFill/>
          <a:ln w="12700" cap="flat" cmpd="sng">
            <a:noFill/>
            <a:prstDash val="solid"/>
            <a:miter/>
          </a:ln>
        </p:spPr>
      </p:pic>
    </p:spTree>
    <p:extLst>
      <p:ext uri="{BB962C8B-B14F-4D97-AF65-F5344CB8AC3E}">
        <p14:creationId xmlns:p14="http://schemas.microsoft.com/office/powerpoint/2010/main" val="9495194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文本框"/>
          <p:cNvSpPr>
            <a:spLocks noGrp="1"/>
          </p:cNvSpPr>
          <p:nvPr>
            <p:ph type="title"/>
          </p:nvPr>
        </p:nvSpPr>
        <p:spPr/>
        <p:txBody>
          <a:bodyPr/>
          <a:lstStyle/>
          <a:p>
            <a:r>
              <a:rPr lang="zh-CN" altLang="en-US"/>
              <a:t>单击此处编辑母版标题样式</a:t>
            </a:r>
          </a:p>
        </p:txBody>
      </p:sp>
      <p:sp>
        <p:nvSpPr>
          <p:cNvPr id="3" name="文本框"/>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5323163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文本框"/>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框"/>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Tree>
    <p:extLst>
      <p:ext uri="{BB962C8B-B14F-4D97-AF65-F5344CB8AC3E}">
        <p14:creationId xmlns:p14="http://schemas.microsoft.com/office/powerpoint/2010/main" val="11575858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文本框"/>
          <p:cNvSpPr>
            <a:spLocks noGrp="1"/>
          </p:cNvSpPr>
          <p:nvPr>
            <p:ph type="title"/>
          </p:nvPr>
        </p:nvSpPr>
        <p:spPr/>
        <p:txBody>
          <a:bodyPr/>
          <a:lstStyle/>
          <a:p>
            <a:r>
              <a:rPr lang="zh-CN" altLang="en-US"/>
              <a:t>单击此处编辑母版标题样式</a:t>
            </a:r>
          </a:p>
        </p:txBody>
      </p:sp>
      <p:sp>
        <p:nvSpPr>
          <p:cNvPr id="3" name="文本框"/>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框"/>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8430268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文本框"/>
          <p:cNvSpPr>
            <a:spLocks noGrp="1"/>
          </p:cNvSpPr>
          <p:nvPr>
            <p:ph type="title"/>
          </p:nvPr>
        </p:nvSpPr>
        <p:spPr/>
        <p:txBody>
          <a:bodyPr/>
          <a:lstStyle>
            <a:lvl1pPr>
              <a:defRPr/>
            </a:lvl1pPr>
          </a:lstStyle>
          <a:p>
            <a:r>
              <a:rPr lang="zh-CN" altLang="en-US"/>
              <a:t>单击此处编辑母版标题样式</a:t>
            </a:r>
          </a:p>
        </p:txBody>
      </p:sp>
      <p:sp>
        <p:nvSpPr>
          <p:cNvPr id="3" name="文本框"/>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文本框"/>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框"/>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文本框"/>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2404459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文本框"/>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5146091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3043027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文本框"/>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文本框"/>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框"/>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6535351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文本框"/>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文本框"/>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框"/>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0611103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886360"/>
      </p:ext>
    </p:extLst>
  </p:cSld>
  <p:clrMap bg1="lt1" tx1="dk1" bg2="lt2" tx2="dk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transition spd="slow" advTm="2000">
    <p:random/>
  </p:transition>
  <p:hf sldNum="0" hdr="0" ftr="0" dt="0"/>
  <p:txStyles>
    <p:titleStyle>
      <a:lvl1pPr algn="ctr" defTabSz="914400" eaLnBrk="1" fontAlgn="auto" latinLnBrk="0" hangingPunct="1">
        <a:spcBef>
          <a:spcPts val="0"/>
        </a:spcBef>
        <a:buNone/>
        <a:defRPr sz="4400" kern="1200">
          <a:solidFill>
            <a:schemeClr val="tx1"/>
          </a:solidFill>
          <a:latin typeface="Calibri" charset="0"/>
          <a:ea typeface="宋体" charset="0"/>
          <a:cs typeface="Calibri" charset="0"/>
        </a:defRPr>
      </a:lvl1pPr>
    </p:titleStyle>
    <p:bodyStyle>
      <a:lvl1pPr marL="342900" indent="-342900" algn="l" defTabSz="914400" eaLnBrk="1" fontAlgn="auto" latinLnBrk="0" hangingPunct="1">
        <a:spcBef>
          <a:spcPct val="20000"/>
        </a:spcBef>
        <a:buFont typeface="Arial" pitchFamily="34" charset="0"/>
        <a:buChar char="•"/>
        <a:defRPr sz="3200" kern="1200">
          <a:solidFill>
            <a:schemeClr val="tx1"/>
          </a:solidFill>
          <a:latin typeface="Calibri" charset="0"/>
          <a:ea typeface="宋体" charset="0"/>
          <a:cs typeface="Calibri" charset="0"/>
        </a:defRPr>
      </a:lvl1pPr>
      <a:lvl2pPr marL="742950" indent="-285750" algn="l" defTabSz="914400" eaLnBrk="1" fontAlgn="auto" latinLnBrk="0" hangingPunct="1">
        <a:spcBef>
          <a:spcPct val="20000"/>
        </a:spcBef>
        <a:buFont typeface="Arial" pitchFamily="34" charset="0"/>
        <a:buChar char="–"/>
        <a:defRPr sz="2800" kern="1200">
          <a:solidFill>
            <a:schemeClr val="tx1"/>
          </a:solidFill>
          <a:latin typeface="Calibri" charset="0"/>
          <a:ea typeface="宋体" charset="0"/>
          <a:cs typeface="Calibri" charset="0"/>
        </a:defRPr>
      </a:lvl2pPr>
      <a:lvl3pPr marL="1143000" indent="-228600" algn="l" defTabSz="914400" eaLnBrk="1" fontAlgn="auto" latinLnBrk="0" hangingPunct="1">
        <a:spcBef>
          <a:spcPct val="20000"/>
        </a:spcBef>
        <a:buFont typeface="Arial" pitchFamily="34" charset="0"/>
        <a:buChar char="•"/>
        <a:defRPr sz="2400" kern="1200">
          <a:solidFill>
            <a:schemeClr val="tx1"/>
          </a:solidFill>
          <a:latin typeface="Calibri" charset="0"/>
          <a:ea typeface="宋体" charset="0"/>
          <a:cs typeface="Calibri" charset="0"/>
        </a:defRPr>
      </a:lvl3pPr>
      <a:lvl4pPr marL="1600200" indent="-228600" algn="l" defTabSz="914400" eaLnBrk="1" fontAlgn="auto" latinLnBrk="0" hangingPunct="1">
        <a:spcBef>
          <a:spcPct val="20000"/>
        </a:spcBef>
        <a:buFont typeface="Arial" pitchFamily="34" charset="0"/>
        <a:buChar char="–"/>
        <a:defRPr sz="2000" kern="1200">
          <a:solidFill>
            <a:schemeClr val="tx1"/>
          </a:solidFill>
          <a:latin typeface="Calibri" charset="0"/>
          <a:ea typeface="宋体" charset="0"/>
          <a:cs typeface="Calibri" charset="0"/>
        </a:defRPr>
      </a:lvl4pPr>
      <a:lvl5pPr marL="2057400" indent="-228600" algn="l" defTabSz="914400" eaLnBrk="1" fontAlgn="auto" latinLnBrk="0" hangingPunct="1">
        <a:spcBef>
          <a:spcPct val="20000"/>
        </a:spcBef>
        <a:buFont typeface="Arial" pitchFamily="34" charset="0"/>
        <a:buChar char="»"/>
        <a:defRPr sz="2000" kern="1200">
          <a:solidFill>
            <a:schemeClr val="tx1"/>
          </a:solidFill>
          <a:latin typeface="Calibri" charset="0"/>
          <a:ea typeface="宋体" charset="0"/>
          <a:cs typeface="Calibri" charset="0"/>
        </a:defRPr>
      </a:lvl5pPr>
      <a:lvl6pPr marL="2514600" indent="-228600" algn="l" defTabSz="914400" eaLnBrk="1" fontAlgn="auto" latinLnBrk="0" hangingPunct="1">
        <a:spcBef>
          <a:spcPct val="20000"/>
        </a:spcBef>
        <a:buFont typeface="Arial" pitchFamily="34" charset="0"/>
        <a:buChar char="•"/>
        <a:defRPr sz="2000" kern="1200">
          <a:solidFill>
            <a:schemeClr val="tx1"/>
          </a:solidFill>
          <a:latin typeface="Calibri" charset="0"/>
          <a:ea typeface="宋体" charset="0"/>
          <a:cs typeface="Calibri" charset="0"/>
        </a:defRPr>
      </a:lvl6pPr>
      <a:lvl7pPr marL="2971800" indent="-228600" algn="l" defTabSz="914400" eaLnBrk="1" fontAlgn="auto" latinLnBrk="0" hangingPunct="1">
        <a:spcBef>
          <a:spcPct val="20000"/>
        </a:spcBef>
        <a:buFont typeface="Arial" pitchFamily="34" charset="0"/>
        <a:buChar char="•"/>
        <a:defRPr sz="2000" kern="1200">
          <a:solidFill>
            <a:schemeClr val="tx1"/>
          </a:solidFill>
          <a:latin typeface="Calibri" charset="0"/>
          <a:ea typeface="宋体" charset="0"/>
          <a:cs typeface="Calibri" charset="0"/>
        </a:defRPr>
      </a:lvl7pPr>
      <a:lvl8pPr marL="3429000" indent="-228600" algn="l" defTabSz="914400" eaLnBrk="1" fontAlgn="auto" latinLnBrk="0" hangingPunct="1">
        <a:spcBef>
          <a:spcPct val="20000"/>
        </a:spcBef>
        <a:buFont typeface="Arial" pitchFamily="34" charset="0"/>
        <a:buChar char="•"/>
        <a:defRPr sz="2000" kern="1200">
          <a:solidFill>
            <a:schemeClr val="tx1"/>
          </a:solidFill>
          <a:latin typeface="Calibri" charset="0"/>
          <a:ea typeface="宋体" charset="0"/>
          <a:cs typeface="Calibri" charset="0"/>
        </a:defRPr>
      </a:lvl8pPr>
      <a:lvl9pPr marL="3429000" indent="-228600" algn="l" defTabSz="914400" eaLnBrk="1" fontAlgn="auto" latinLnBrk="0" hangingPunct="1">
        <a:spcBef>
          <a:spcPct val="20000"/>
        </a:spcBef>
        <a:buFont typeface="Arial" pitchFamily="34" charset="0"/>
        <a:buChar char="•"/>
        <a:defRPr sz="2000" kern="1200">
          <a:solidFill>
            <a:schemeClr val="tx1"/>
          </a:solidFill>
          <a:latin typeface="Calibri" charset="0"/>
          <a:ea typeface="宋体" charset="0"/>
          <a:cs typeface="Calibri" charset="0"/>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12.xml"/><Relationship Id="rId5" Type="http://schemas.openxmlformats.org/officeDocument/2006/relationships/image" Target="../media/image5.jpg"/><Relationship Id="rId4" Type="http://schemas.openxmlformats.org/officeDocument/2006/relationships/image" Target="../media/image4.jpg"/></Relationships>
</file>

<file path=ppt/slides/_rels/slide10.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0.xml"/><Relationship Id="rId1" Type="http://schemas.openxmlformats.org/officeDocument/2006/relationships/slideLayout" Target="../slideLayouts/slideLayout13.xml"/><Relationship Id="rId5" Type="http://schemas.openxmlformats.org/officeDocument/2006/relationships/image" Target="../media/image2.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1.xml"/><Relationship Id="rId1" Type="http://schemas.openxmlformats.org/officeDocument/2006/relationships/slideLayout" Target="../slideLayouts/slideLayout12.xml"/><Relationship Id="rId4" Type="http://schemas.openxmlformats.org/officeDocument/2006/relationships/image" Target="../media/image12.jpeg"/></Relationships>
</file>

<file path=ppt/slides/_rels/slide1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2.xml"/><Relationship Id="rId1" Type="http://schemas.openxmlformats.org/officeDocument/2006/relationships/slideLayout" Target="../slideLayouts/slideLayout12.xml"/><Relationship Id="rId4" Type="http://schemas.openxmlformats.org/officeDocument/2006/relationships/image" Target="../media/image13.jpeg"/></Relationships>
</file>

<file path=ppt/slides/_rels/slide1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3.xml"/><Relationship Id="rId1" Type="http://schemas.openxmlformats.org/officeDocument/2006/relationships/slideLayout" Target="../slideLayouts/slideLayout12.xml"/><Relationship Id="rId4" Type="http://schemas.openxmlformats.org/officeDocument/2006/relationships/image" Target="../media/image14.jpeg"/></Relationships>
</file>

<file path=ppt/slides/_rels/slide1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4.xml"/><Relationship Id="rId1" Type="http://schemas.openxmlformats.org/officeDocument/2006/relationships/slideLayout" Target="../slideLayouts/slideLayout12.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5.xml"/><Relationship Id="rId1" Type="http://schemas.openxmlformats.org/officeDocument/2006/relationships/slideLayout" Target="../slideLayouts/slideLayout12.xml"/><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6.xml"/><Relationship Id="rId1" Type="http://schemas.openxmlformats.org/officeDocument/2006/relationships/slideLayout" Target="../slideLayouts/slideLayout12.xml"/><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7.xml"/><Relationship Id="rId1" Type="http://schemas.openxmlformats.org/officeDocument/2006/relationships/slideLayout" Target="../slideLayouts/slideLayout12.xml"/><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8.xml"/><Relationship Id="rId1" Type="http://schemas.openxmlformats.org/officeDocument/2006/relationships/slideLayout" Target="../slideLayouts/slideLayout12.xml"/><Relationship Id="rId4" Type="http://schemas.openxmlformats.org/officeDocument/2006/relationships/image" Target="../media/image19.jpg"/></Relationships>
</file>

<file path=ppt/slides/_rels/slide19.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9.xml"/><Relationship Id="rId1" Type="http://schemas.openxmlformats.org/officeDocument/2006/relationships/slideLayout" Target="../slideLayouts/slideLayout12.xml"/><Relationship Id="rId4" Type="http://schemas.openxmlformats.org/officeDocument/2006/relationships/image" Target="../media/image20.jpe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3.xml"/><Relationship Id="rId1" Type="http://schemas.openxmlformats.org/officeDocument/2006/relationships/audio" Target="file:///\\sdcard\.tmp\Yozo_Office\Temp\fc\9498330991644090447812\&#29305;&#21306;&#31934;&#31070;&#35838;&#20214;.pptx\ppt\media\media1.mp3" TargetMode="External"/><Relationship Id="rId5" Type="http://schemas.openxmlformats.org/officeDocument/2006/relationships/image" Target="../media/image6.png"/><Relationship Id="rId4" Type="http://schemas.openxmlformats.org/officeDocument/2006/relationships/image" Target="../media/image3.jpg"/></Relationships>
</file>

<file path=ppt/slides/_rels/slide20.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0.xml"/><Relationship Id="rId1" Type="http://schemas.openxmlformats.org/officeDocument/2006/relationships/slideLayout" Target="../slideLayouts/slideLayout12.xml"/><Relationship Id="rId4" Type="http://schemas.openxmlformats.org/officeDocument/2006/relationships/image" Target="../media/image21.jpeg"/></Relationships>
</file>

<file path=ppt/slides/_rels/slide2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1.xml"/><Relationship Id="rId1" Type="http://schemas.openxmlformats.org/officeDocument/2006/relationships/slideLayout" Target="../slideLayouts/slideLayout13.xml"/><Relationship Id="rId5" Type="http://schemas.openxmlformats.org/officeDocument/2006/relationships/image" Target="../media/image2.png"/><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2.xml"/><Relationship Id="rId1" Type="http://schemas.openxmlformats.org/officeDocument/2006/relationships/slideLayout" Target="../slideLayouts/slideLayout12.xml"/><Relationship Id="rId4" Type="http://schemas.openxmlformats.org/officeDocument/2006/relationships/image" Target="../media/image23.jpg"/></Relationships>
</file>

<file path=ppt/slides/_rels/slide2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3.xml"/><Relationship Id="rId1" Type="http://schemas.openxmlformats.org/officeDocument/2006/relationships/slideLayout" Target="../slideLayouts/slideLayout12.xml"/><Relationship Id="rId4" Type="http://schemas.openxmlformats.org/officeDocument/2006/relationships/image" Target="../media/image24.jpg"/></Relationships>
</file>

<file path=ppt/slides/_rels/slide2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4.xml"/><Relationship Id="rId1" Type="http://schemas.openxmlformats.org/officeDocument/2006/relationships/slideLayout" Target="../slideLayouts/slideLayout12.xml"/><Relationship Id="rId4" Type="http://schemas.openxmlformats.org/officeDocument/2006/relationships/image" Target="../media/image25.jpg"/></Relationships>
</file>

<file path=ppt/slides/_rels/slide2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5.xml"/><Relationship Id="rId1" Type="http://schemas.openxmlformats.org/officeDocument/2006/relationships/slideLayout" Target="../slideLayouts/slideLayout12.xml"/><Relationship Id="rId4" Type="http://schemas.openxmlformats.org/officeDocument/2006/relationships/image" Target="../media/image26.jpg"/></Relationships>
</file>

<file path=ppt/slides/_rels/slide2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6.xml"/><Relationship Id="rId1" Type="http://schemas.openxmlformats.org/officeDocument/2006/relationships/slideLayout" Target="../slideLayouts/slideLayout12.xml"/><Relationship Id="rId4" Type="http://schemas.openxmlformats.org/officeDocument/2006/relationships/image" Target="../media/image27.jpeg"/></Relationships>
</file>

<file path=ppt/slides/_rels/slide2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7.xml"/><Relationship Id="rId1" Type="http://schemas.openxmlformats.org/officeDocument/2006/relationships/slideLayout" Target="../slideLayouts/slideLayout13.xml"/><Relationship Id="rId5" Type="http://schemas.openxmlformats.org/officeDocument/2006/relationships/image" Target="../media/image2.png"/><Relationship Id="rId4" Type="http://schemas.openxmlformats.org/officeDocument/2006/relationships/image" Target="../media/image22.png"/></Relationships>
</file>

<file path=ppt/slides/_rels/slide2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8.xml"/><Relationship Id="rId1" Type="http://schemas.openxmlformats.org/officeDocument/2006/relationships/slideLayout" Target="../slideLayouts/slideLayout12.xml"/><Relationship Id="rId4" Type="http://schemas.openxmlformats.org/officeDocument/2006/relationships/image" Target="../media/image28.jpeg"/></Relationships>
</file>

<file path=ppt/slides/_rels/slide29.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9.xml"/><Relationship Id="rId1" Type="http://schemas.openxmlformats.org/officeDocument/2006/relationships/slideLayout" Target="../slideLayouts/slideLayout12.xml"/><Relationship Id="rId4" Type="http://schemas.openxmlformats.org/officeDocument/2006/relationships/image" Target="../media/image29.jpeg"/></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13.xml"/><Relationship Id="rId5" Type="http://schemas.openxmlformats.org/officeDocument/2006/relationships/image" Target="../media/image8.png"/><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0.xml"/><Relationship Id="rId1" Type="http://schemas.openxmlformats.org/officeDocument/2006/relationships/slideLayout" Target="../slideLayouts/slideLayout12.xml"/><Relationship Id="rId4" Type="http://schemas.openxmlformats.org/officeDocument/2006/relationships/image" Target="../media/image30.jpeg"/></Relationships>
</file>

<file path=ppt/slides/_rels/slide3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1.xml"/><Relationship Id="rId1" Type="http://schemas.openxmlformats.org/officeDocument/2006/relationships/slideLayout" Target="../slideLayouts/slideLayout12.xml"/><Relationship Id="rId4" Type="http://schemas.openxmlformats.org/officeDocument/2006/relationships/image" Target="../media/image31.jpeg"/></Relationships>
</file>

<file path=ppt/slides/_rels/slide3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2.xml"/><Relationship Id="rId1" Type="http://schemas.openxmlformats.org/officeDocument/2006/relationships/slideLayout" Target="../slideLayouts/slideLayout12.xml"/><Relationship Id="rId4" Type="http://schemas.openxmlformats.org/officeDocument/2006/relationships/image" Target="../media/image32.jpeg"/></Relationships>
</file>

<file path=ppt/slides/_rels/slide3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3.xml"/><Relationship Id="rId1" Type="http://schemas.openxmlformats.org/officeDocument/2006/relationships/slideLayout" Target="../slideLayouts/slideLayout12.xml"/><Relationship Id="rId4" Type="http://schemas.openxmlformats.org/officeDocument/2006/relationships/image" Target="../media/image33.jpg"/></Relationships>
</file>

<file path=ppt/slides/_rels/slide3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4.xml"/><Relationship Id="rId1" Type="http://schemas.openxmlformats.org/officeDocument/2006/relationships/slideLayout" Target="../slideLayouts/slideLayout12.xml"/><Relationship Id="rId4" Type="http://schemas.openxmlformats.org/officeDocument/2006/relationships/image" Target="../media/image34.jpeg"/></Relationships>
</file>

<file path=ppt/slides/_rels/slide3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5.xml"/><Relationship Id="rId1" Type="http://schemas.openxmlformats.org/officeDocument/2006/relationships/slideLayout" Target="../slideLayouts/slideLayout12.xml"/><Relationship Id="rId4" Type="http://schemas.openxmlformats.org/officeDocument/2006/relationships/image" Target="../media/image35.png"/></Relationships>
</file>

<file path=ppt/slides/_rels/slide3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6.xml"/><Relationship Id="rId1" Type="http://schemas.openxmlformats.org/officeDocument/2006/relationships/slideLayout" Target="../slideLayouts/slideLayout12.xml"/><Relationship Id="rId4" Type="http://schemas.openxmlformats.org/officeDocument/2006/relationships/image" Target="../media/image36.png"/></Relationships>
</file>

<file path=ppt/slides/_rels/slide3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7.xml"/><Relationship Id="rId1" Type="http://schemas.openxmlformats.org/officeDocument/2006/relationships/slideLayout" Target="../slideLayouts/slideLayout12.xml"/><Relationship Id="rId4" Type="http://schemas.openxmlformats.org/officeDocument/2006/relationships/image" Target="../media/image37.jpg"/></Relationships>
</file>

<file path=ppt/slides/_rels/slide3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8.xml"/><Relationship Id="rId1" Type="http://schemas.openxmlformats.org/officeDocument/2006/relationships/slideLayout" Target="../slideLayouts/slideLayout12.xml"/><Relationship Id="rId4" Type="http://schemas.openxmlformats.org/officeDocument/2006/relationships/image" Target="../media/image38.jpg"/></Relationships>
</file>

<file path=ppt/slides/_rels/slide39.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9.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13.xml"/><Relationship Id="rId5" Type="http://schemas.openxmlformats.org/officeDocument/2006/relationships/image" Target="../media/image2.png"/><Relationship Id="rId4" Type="http://schemas.openxmlformats.org/officeDocument/2006/relationships/image" Target="../media/image8.png"/></Relationships>
</file>

<file path=ppt/slides/_rels/slide40.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0.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8.xml"/><Relationship Id="rId1" Type="http://schemas.openxmlformats.org/officeDocument/2006/relationships/slideLayout" Target="../slideLayouts/slideLayout12.xml"/><Relationship Id="rId5" Type="http://schemas.openxmlformats.org/officeDocument/2006/relationships/image" Target="../media/image5.jpg"/><Relationship Id="rId4" Type="http://schemas.openxmlformats.org/officeDocument/2006/relationships/image" Target="../media/image4.jpg"/></Relationships>
</file>

<file path=ppt/slides/_rels/slide9.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9.xml"/><Relationship Id="rId1" Type="http://schemas.openxmlformats.org/officeDocument/2006/relationships/slideLayout" Target="../slideLayouts/slideLayout12.xml"/><Relationship Id="rId5" Type="http://schemas.openxmlformats.org/officeDocument/2006/relationships/image" Target="../media/image10.JPG"/><Relationship Id="rId4" Type="http://schemas.openxmlformats.org/officeDocument/2006/relationships/image" Target="../media/image9.JPG"/></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a:blip r:embed="rId3"/>
          <a:stretch/>
        </a:blipFill>
        <a:effectLst/>
      </p:bgPr>
    </p:bg>
    <p:spTree>
      <p:nvGrpSpPr>
        <p:cNvPr id="1" name=""/>
        <p:cNvGrpSpPr/>
        <p:nvPr/>
      </p:nvGrpSpPr>
      <p:grpSpPr>
        <a:xfrm>
          <a:off x="0" y="0"/>
          <a:ext cx="0" cy="0"/>
          <a:chOff x="0" y="0"/>
          <a:chExt cx="0" cy="0"/>
        </a:xfrm>
      </p:grpSpPr>
      <p:sp>
        <p:nvSpPr>
          <p:cNvPr id="13" name="矩形"/>
          <p:cNvSpPr>
            <a:spLocks/>
          </p:cNvSpPr>
          <p:nvPr/>
        </p:nvSpPr>
        <p:spPr>
          <a:xfrm>
            <a:off x="3923927" y="1266371"/>
            <a:ext cx="1152128" cy="648652"/>
          </a:xfrm>
          <a:prstGeom prst="rect">
            <a:avLst/>
          </a:prstGeom>
          <a:noFill/>
          <a:ln w="12700" cap="flat" cmpd="sng">
            <a:noFill/>
            <a:prstDash val="solid"/>
            <a:miter/>
          </a:ln>
        </p:spPr>
        <p:txBody>
          <a:bodyPr vert="horz" wrap="square" lIns="91440" tIns="45720" rIns="91440" bIns="45720" anchor="t" anchorCtr="0">
            <a:prstTxWarp prst="textNoShape">
              <a:avLst/>
            </a:prstTxWarp>
            <a:spAutoFit/>
          </a:bodyPr>
          <a:lstStyle/>
          <a:p>
            <a:pPr marL="0" indent="0" algn="ctr">
              <a:lnSpc>
                <a:spcPct val="150000"/>
              </a:lnSpc>
              <a:spcBef>
                <a:spcPts val="0"/>
              </a:spcBef>
              <a:spcAft>
                <a:spcPts val="0"/>
              </a:spcAft>
              <a:buNone/>
            </a:pPr>
            <a:r>
              <a:rPr lang="zh-CN" altLang="en-US" sz="2500" b="1" i="0" u="none" strike="noStrike" kern="1200" cap="none" spc="0" baseline="0">
                <a:solidFill>
                  <a:schemeClr val="bg1"/>
                </a:solidFill>
                <a:latin typeface="微软雅黑" pitchFamily="34" charset="-122"/>
                <a:ea typeface="微软雅黑" pitchFamily="34" charset="-122"/>
                <a:cs typeface="Calibri" charset="0"/>
              </a:rPr>
              <a:t>总  结</a:t>
            </a:r>
          </a:p>
        </p:txBody>
      </p:sp>
      <p:sp>
        <p:nvSpPr>
          <p:cNvPr id="14" name="矩形"/>
          <p:cNvSpPr>
            <a:spLocks/>
          </p:cNvSpPr>
          <p:nvPr/>
        </p:nvSpPr>
        <p:spPr>
          <a:xfrm>
            <a:off x="1115616" y="1612813"/>
            <a:ext cx="2880320" cy="36000"/>
          </a:xfrm>
          <a:prstGeom prst="rect">
            <a:avLst/>
          </a:prstGeom>
          <a:solidFill>
            <a:schemeClr val="bg1"/>
          </a:solidFill>
          <a:ln w="25400" cap="flat" cmpd="sng">
            <a:noFill/>
            <a:prstDash val="solid"/>
            <a:round/>
          </a:ln>
        </p:spPr>
      </p:sp>
      <p:sp>
        <p:nvSpPr>
          <p:cNvPr id="15" name="矩形"/>
          <p:cNvSpPr>
            <a:spLocks/>
          </p:cNvSpPr>
          <p:nvPr/>
        </p:nvSpPr>
        <p:spPr>
          <a:xfrm>
            <a:off x="5004048" y="1612813"/>
            <a:ext cx="2880320" cy="36000"/>
          </a:xfrm>
          <a:prstGeom prst="rect">
            <a:avLst/>
          </a:prstGeom>
          <a:solidFill>
            <a:schemeClr val="bg1"/>
          </a:solidFill>
          <a:ln w="25400" cap="flat" cmpd="sng">
            <a:noFill/>
            <a:prstDash val="solid"/>
            <a:round/>
          </a:ln>
        </p:spPr>
      </p:sp>
      <p:sp>
        <p:nvSpPr>
          <p:cNvPr id="17" name="矩形"/>
          <p:cNvSpPr>
            <a:spLocks/>
          </p:cNvSpPr>
          <p:nvPr/>
        </p:nvSpPr>
        <p:spPr>
          <a:xfrm>
            <a:off x="3131838" y="545507"/>
            <a:ext cx="2736305" cy="646331"/>
          </a:xfrm>
          <a:prstGeom prst="rect">
            <a:avLst/>
          </a:prstGeom>
          <a:noFill/>
          <a:ln w="12700" cap="flat" cmpd="sng">
            <a:noFill/>
            <a:prstDash val="solid"/>
            <a:miter/>
          </a:ln>
        </p:spPr>
        <p:txBody>
          <a:bodyPr vert="horz" wrap="square" lIns="91440" tIns="45720" rIns="91440" bIns="45720" anchor="t" anchorCtr="0">
            <a:prstTxWarp prst="textNoShape">
              <a:avLst/>
            </a:prstTxWarp>
            <a:spAutoFit/>
          </a:bodyPr>
          <a:lstStyle/>
          <a:p>
            <a:pPr marL="0" indent="0" algn="l">
              <a:lnSpc>
                <a:spcPct val="100000"/>
              </a:lnSpc>
              <a:spcBef>
                <a:spcPts val="0"/>
              </a:spcBef>
              <a:spcAft>
                <a:spcPts val="0"/>
              </a:spcAft>
              <a:buNone/>
            </a:pPr>
            <a:r>
              <a:rPr lang="zh-CN" altLang="en-US" sz="3600" b="0" i="0" u="none" strike="noStrike" kern="1200" cap="none" spc="0" baseline="0" dirty="0">
                <a:solidFill>
                  <a:srgbClr val="404040"/>
                </a:solidFill>
                <a:latin typeface="宋体" charset="0"/>
                <a:ea typeface="宋体" charset="0"/>
                <a:cs typeface="Calibri" charset="0"/>
              </a:rPr>
              <a:t>请观看图片</a:t>
            </a:r>
          </a:p>
        </p:txBody>
      </p:sp>
      <p:pic>
        <p:nvPicPr>
          <p:cNvPr id="3" name="图片 2">
            <a:extLst>
              <a:ext uri="{FF2B5EF4-FFF2-40B4-BE49-F238E27FC236}">
                <a16:creationId xmlns:a16="http://schemas.microsoft.com/office/drawing/2014/main" id="{68E2AA87-AC2D-4E1F-A8F8-DAEBE670AB0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434" y="1618858"/>
            <a:ext cx="4464359" cy="2700937"/>
          </a:xfrm>
          <a:prstGeom prst="rect">
            <a:avLst/>
          </a:prstGeom>
        </p:spPr>
      </p:pic>
      <p:pic>
        <p:nvPicPr>
          <p:cNvPr id="5" name="图片 4">
            <a:extLst>
              <a:ext uri="{FF2B5EF4-FFF2-40B4-BE49-F238E27FC236}">
                <a16:creationId xmlns:a16="http://schemas.microsoft.com/office/drawing/2014/main" id="{B7955FA0-8194-46A4-9FA0-8CCE328B64A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16020" y="1723346"/>
            <a:ext cx="4233341" cy="2596449"/>
          </a:xfrm>
          <a:prstGeom prst="rect">
            <a:avLst/>
          </a:prstGeom>
        </p:spPr>
      </p:pic>
    </p:spTree>
    <p:extLst>
      <p:ext uri="{BB962C8B-B14F-4D97-AF65-F5344CB8AC3E}">
        <p14:creationId xmlns:p14="http://schemas.microsoft.com/office/powerpoint/2010/main" val="1383948689"/>
      </p:ext>
    </p:extLst>
  </p:cSld>
  <p:clrMapOvr>
    <a:masterClrMapping/>
  </p:clrMapOvr>
  <p:transition spd="slow" advTm="2000">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3"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fltVal val="0"/>
                                          </p:val>
                                        </p:tav>
                                        <p:tav tm="100000">
                                          <p:val>
                                            <p:strVal val="#ppt_w"/>
                                          </p:val>
                                        </p:tav>
                                      </p:tavLst>
                                    </p:anim>
                                    <p:anim calcmode="lin" valueType="num">
                                      <p:cBhvr>
                                        <p:cTn id="8" dur="500" fill="hold"/>
                                        <p:tgtEl>
                                          <p:spTgt spid="13"/>
                                        </p:tgtEl>
                                        <p:attrNameLst>
                                          <p:attrName>ppt_h</p:attrName>
                                        </p:attrNameLst>
                                      </p:cBhvr>
                                      <p:tavLst>
                                        <p:tav tm="0">
                                          <p:val>
                                            <p:fltVal val="0"/>
                                          </p:val>
                                        </p:tav>
                                        <p:tav tm="100000">
                                          <p:val>
                                            <p:strVal val="#ppt_h"/>
                                          </p:val>
                                        </p:tav>
                                      </p:tavLst>
                                    </p:anim>
                                    <p:animEffect transition="in" filter="fade">
                                      <p:cBhvr>
                                        <p:cTn id="9" dur="500"/>
                                        <p:tgtEl>
                                          <p:spTgt spid="13"/>
                                        </p:tgtEl>
                                      </p:cBhvr>
                                    </p:animEffect>
                                  </p:childTnLst>
                                </p:cTn>
                              </p:par>
                            </p:childTnLst>
                          </p:cTn>
                        </p:par>
                        <p:par>
                          <p:cTn id="10" fill="hold">
                            <p:stCondLst>
                              <p:cond delay="500"/>
                            </p:stCondLst>
                            <p:childTnLst>
                              <p:par>
                                <p:cTn id="11" presetID="22" presetClass="entr" presetSubtype="2" fill="hold" grpId="0" nodeType="after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wipe(right)">
                                      <p:cBhvr>
                                        <p:cTn id="13" dur="500"/>
                                        <p:tgtEl>
                                          <p:spTgt spid="14"/>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wipe(left)">
                                      <p:cBhvr>
                                        <p:cTn id="16"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animBg="1"/>
      <p:bldP spid="15" grpId="0" animBg="1"/>
    </p:bldLst>
  </p:timing>
</p:sld>
</file>

<file path=ppt/slides/slide10.xml><?xml version="1.0" encoding="utf-8"?>
<p:sld xmlns:a="http://schemas.openxmlformats.org/drawingml/2006/main" xmlns:r="http://schemas.openxmlformats.org/officeDocument/2006/relationships" xmlns:p="http://schemas.openxmlformats.org/presentationml/2006/main" showMasterSp="0">
  <p:cSld>
    <p:bg>
      <p:bgPr>
        <a:blipFill>
          <a:blip r:embed="rId3"/>
          <a:stretch/>
        </a:blipFill>
        <a:effectLst/>
      </p:bgPr>
    </p:bg>
    <p:spTree>
      <p:nvGrpSpPr>
        <p:cNvPr id="1" name=""/>
        <p:cNvGrpSpPr/>
        <p:nvPr/>
      </p:nvGrpSpPr>
      <p:grpSpPr>
        <a:xfrm>
          <a:off x="0" y="0"/>
          <a:ext cx="0" cy="0"/>
          <a:chOff x="0" y="0"/>
          <a:chExt cx="0" cy="0"/>
        </a:xfrm>
      </p:grpSpPr>
      <p:pic>
        <p:nvPicPr>
          <p:cNvPr id="115" name="图片"/>
          <p:cNvPicPr>
            <a:picLocks noChangeAspect="1"/>
          </p:cNvPicPr>
          <p:nvPr/>
        </p:nvPicPr>
        <p:blipFill>
          <a:blip r:embed="rId4" cstate="print"/>
          <a:stretch>
            <a:fillRect/>
          </a:stretch>
        </p:blipFill>
        <p:spPr>
          <a:xfrm>
            <a:off x="-1030496" y="1257914"/>
            <a:ext cx="4666392" cy="3885586"/>
          </a:xfrm>
          <a:prstGeom prst="rect">
            <a:avLst/>
          </a:prstGeom>
          <a:noFill/>
          <a:ln w="12700" cap="flat" cmpd="sng">
            <a:noFill/>
            <a:prstDash val="solid"/>
            <a:miter/>
          </a:ln>
        </p:spPr>
      </p:pic>
      <p:grpSp>
        <p:nvGrpSpPr>
          <p:cNvPr id="118" name="组合"/>
          <p:cNvGrpSpPr>
            <a:grpSpLocks/>
          </p:cNvGrpSpPr>
          <p:nvPr/>
        </p:nvGrpSpPr>
        <p:grpSpPr>
          <a:xfrm>
            <a:off x="4055739" y="2198599"/>
            <a:ext cx="3698453" cy="751387"/>
            <a:chOff x="4055739" y="2198599"/>
            <a:chExt cx="3698453" cy="751387"/>
          </a:xfrm>
        </p:grpSpPr>
        <p:sp>
          <p:nvSpPr>
            <p:cNvPr id="116" name="圆角矩形"/>
            <p:cNvSpPr>
              <a:spLocks/>
            </p:cNvSpPr>
            <p:nvPr/>
          </p:nvSpPr>
          <p:spPr>
            <a:xfrm>
              <a:off x="4055739" y="2198599"/>
              <a:ext cx="3698453" cy="751387"/>
            </a:xfrm>
            <a:prstGeom prst="roundRect">
              <a:avLst>
                <a:gd name="adj" fmla="val 16666"/>
              </a:avLst>
            </a:prstGeom>
            <a:solidFill>
              <a:srgbClr val="AE0E16"/>
            </a:solidFill>
            <a:ln w="25400" cap="flat" cmpd="sng">
              <a:noFill/>
              <a:prstDash val="solid"/>
              <a:round/>
            </a:ln>
          </p:spPr>
        </p:sp>
        <p:sp>
          <p:nvSpPr>
            <p:cNvPr id="117" name="矩形"/>
            <p:cNvSpPr>
              <a:spLocks/>
            </p:cNvSpPr>
            <p:nvPr/>
          </p:nvSpPr>
          <p:spPr>
            <a:xfrm>
              <a:off x="4111383" y="2231899"/>
              <a:ext cx="2376264" cy="668636"/>
            </a:xfrm>
            <a:prstGeom prst="rect">
              <a:avLst/>
            </a:prstGeom>
            <a:noFill/>
            <a:ln w="12700" cap="flat" cmpd="sng">
              <a:noFill/>
              <a:prstDash val="solid"/>
              <a:round/>
            </a:ln>
          </p:spPr>
          <p:txBody>
            <a:bodyPr vert="horz" wrap="square" lIns="68562" tIns="34281" rIns="68562" bIns="34281" anchor="t" anchorCtr="0">
              <a:prstTxWarp prst="textNoShape">
                <a:avLst/>
              </a:prstTxWarp>
              <a:spAutoFit/>
            </a:bodyPr>
            <a:lstStyle/>
            <a:p>
              <a:pPr marL="0" indent="0" algn="ctr" eaLnBrk="1" latinLnBrk="0" hangingPunct="1">
                <a:lnSpc>
                  <a:spcPct val="100000"/>
                </a:lnSpc>
                <a:spcBef>
                  <a:spcPts val="0"/>
                </a:spcBef>
                <a:spcAft>
                  <a:spcPts val="0"/>
                </a:spcAft>
                <a:buNone/>
              </a:pPr>
              <a:r>
                <a:rPr lang="zh-CN" altLang="en-US" sz="4000" b="1" i="0" u="none" strike="noStrike" kern="1200" cap="none" spc="0" baseline="0">
                  <a:solidFill>
                    <a:srgbClr val="FFD797"/>
                  </a:solidFill>
                  <a:latin typeface="微软雅黑" pitchFamily="34" charset="-122"/>
                  <a:ea typeface="微软雅黑" pitchFamily="34" charset="-122"/>
                  <a:cs typeface="Calibri" charset="0"/>
                </a:rPr>
                <a:t>第二部分</a:t>
              </a:r>
            </a:p>
          </p:txBody>
        </p:sp>
      </p:grpSp>
      <p:pic>
        <p:nvPicPr>
          <p:cNvPr id="119" name="图片"/>
          <p:cNvPicPr>
            <a:picLocks noChangeAspect="1"/>
          </p:cNvPicPr>
          <p:nvPr/>
        </p:nvPicPr>
        <p:blipFill>
          <a:blip r:embed="rId5" cstate="print"/>
          <a:stretch>
            <a:fillRect/>
          </a:stretch>
        </p:blipFill>
        <p:spPr>
          <a:xfrm>
            <a:off x="0" y="4301129"/>
            <a:ext cx="9144000" cy="842371"/>
          </a:xfrm>
          <a:prstGeom prst="rect">
            <a:avLst/>
          </a:prstGeom>
          <a:noFill/>
          <a:ln w="12700" cap="flat" cmpd="sng">
            <a:noFill/>
            <a:prstDash val="solid"/>
            <a:round/>
          </a:ln>
        </p:spPr>
      </p:pic>
      <p:sp>
        <p:nvSpPr>
          <p:cNvPr id="120" name="矩形"/>
          <p:cNvSpPr>
            <a:spLocks/>
          </p:cNvSpPr>
          <p:nvPr/>
        </p:nvSpPr>
        <p:spPr>
          <a:xfrm>
            <a:off x="4010291" y="3075806"/>
            <a:ext cx="4954713" cy="561674"/>
          </a:xfrm>
          <a:prstGeom prst="rect">
            <a:avLst/>
          </a:prstGeom>
          <a:noFill/>
          <a:ln w="12700" cap="flat" cmpd="sng">
            <a:noFill/>
            <a:prstDash val="solid"/>
            <a:round/>
          </a:ln>
        </p:spPr>
        <p:txBody>
          <a:bodyPr vert="horz" wrap="square" lIns="68562" tIns="34281" rIns="68562" bIns="34281" anchor="t" anchorCtr="0">
            <a:prstTxWarp prst="textNoShape">
              <a:avLst/>
            </a:prstTxWarp>
            <a:spAutoFit/>
          </a:bodyPr>
          <a:lstStyle/>
          <a:p>
            <a:pPr marL="0" indent="0" algn="l" eaLnBrk="1" latinLnBrk="0" hangingPunct="1">
              <a:lnSpc>
                <a:spcPct val="100000"/>
              </a:lnSpc>
              <a:spcBef>
                <a:spcPts val="0"/>
              </a:spcBef>
              <a:spcAft>
                <a:spcPts val="0"/>
              </a:spcAft>
              <a:buNone/>
            </a:pPr>
            <a:r>
              <a:rPr lang="zh-CN" altLang="en-US" sz="3200" b="1" i="0" u="none" strike="noStrike" kern="1200" cap="none" spc="0" baseline="0" dirty="0">
                <a:solidFill>
                  <a:srgbClr val="AE0E16"/>
                </a:solidFill>
                <a:latin typeface="微软雅黑" pitchFamily="34" charset="-122"/>
                <a:ea typeface="微软雅黑" pitchFamily="34" charset="-122"/>
                <a:cs typeface="Calibri" charset="0"/>
              </a:rPr>
              <a:t>过程内容和人物介绍</a:t>
            </a:r>
          </a:p>
        </p:txBody>
      </p:sp>
      <p:grpSp>
        <p:nvGrpSpPr>
          <p:cNvPr id="123" name="组合"/>
          <p:cNvGrpSpPr>
            <a:grpSpLocks/>
          </p:cNvGrpSpPr>
          <p:nvPr/>
        </p:nvGrpSpPr>
        <p:grpSpPr>
          <a:xfrm>
            <a:off x="3840255" y="920734"/>
            <a:ext cx="1780804" cy="1447792"/>
            <a:chOff x="3840255" y="920734"/>
            <a:chExt cx="1780804" cy="1447792"/>
          </a:xfrm>
        </p:grpSpPr>
        <p:sp>
          <p:nvSpPr>
            <p:cNvPr id="121" name="曲线"/>
            <p:cNvSpPr>
              <a:spLocks/>
            </p:cNvSpPr>
            <p:nvPr/>
          </p:nvSpPr>
          <p:spPr>
            <a:xfrm>
              <a:off x="3840255" y="920734"/>
              <a:ext cx="1780804" cy="1447792"/>
            </a:xfrm>
            <a:custGeom>
              <a:avLst/>
              <a:gdLst>
                <a:gd name="T1" fmla="*/ 0 w 21600"/>
                <a:gd name="T2" fmla="*/ 0 h 21600"/>
                <a:gd name="T3" fmla="*/ 21600 w 21600"/>
                <a:gd name="T4" fmla="*/ 21600 h 21600"/>
              </a:gdLst>
              <a:ahLst/>
              <a:cxnLst/>
              <a:rect l="T1" t="T2" r="T3" b="T4"/>
              <a:pathLst>
                <a:path w="21600" h="21600">
                  <a:moveTo>
                    <a:pt x="465" y="6223"/>
                  </a:moveTo>
                  <a:lnTo>
                    <a:pt x="591" y="6181"/>
                  </a:lnTo>
                  <a:lnTo>
                    <a:pt x="2678" y="21558"/>
                  </a:lnTo>
                  <a:lnTo>
                    <a:pt x="2552" y="21600"/>
                  </a:lnTo>
                  <a:lnTo>
                    <a:pt x="465" y="6223"/>
                  </a:lnTo>
                </a:path>
                <a:path w="21600" h="21600">
                  <a:moveTo>
                    <a:pt x="1002" y="3444"/>
                  </a:moveTo>
                  <a:lnTo>
                    <a:pt x="1729" y="2930"/>
                  </a:lnTo>
                  <a:lnTo>
                    <a:pt x="2404" y="2476"/>
                  </a:lnTo>
                  <a:lnTo>
                    <a:pt x="3026" y="2080"/>
                  </a:lnTo>
                  <a:lnTo>
                    <a:pt x="3602" y="1742"/>
                  </a:lnTo>
                  <a:lnTo>
                    <a:pt x="4129" y="1454"/>
                  </a:lnTo>
                  <a:lnTo>
                    <a:pt x="4616" y="1216"/>
                  </a:lnTo>
                  <a:lnTo>
                    <a:pt x="5059" y="1023"/>
                  </a:lnTo>
                  <a:lnTo>
                    <a:pt x="5467" y="873"/>
                  </a:lnTo>
                  <a:lnTo>
                    <a:pt x="5838" y="765"/>
                  </a:lnTo>
                  <a:lnTo>
                    <a:pt x="6179" y="691"/>
                  </a:lnTo>
                  <a:lnTo>
                    <a:pt x="6489" y="653"/>
                  </a:lnTo>
                  <a:lnTo>
                    <a:pt x="6771" y="642"/>
                  </a:lnTo>
                  <a:lnTo>
                    <a:pt x="7031" y="661"/>
                  </a:lnTo>
                  <a:lnTo>
                    <a:pt x="7268" y="704"/>
                  </a:lnTo>
                  <a:lnTo>
                    <a:pt x="7487" y="770"/>
                  </a:lnTo>
                  <a:lnTo>
                    <a:pt x="7689" y="851"/>
                  </a:lnTo>
                  <a:lnTo>
                    <a:pt x="7878" y="948"/>
                  </a:lnTo>
                  <a:lnTo>
                    <a:pt x="8056" y="1058"/>
                  </a:lnTo>
                  <a:lnTo>
                    <a:pt x="8227" y="1176"/>
                  </a:lnTo>
                  <a:lnTo>
                    <a:pt x="8393" y="1299"/>
                  </a:lnTo>
                  <a:lnTo>
                    <a:pt x="8555" y="1425"/>
                  </a:lnTo>
                  <a:lnTo>
                    <a:pt x="8718" y="1552"/>
                  </a:lnTo>
                  <a:lnTo>
                    <a:pt x="8884" y="1675"/>
                  </a:lnTo>
                  <a:lnTo>
                    <a:pt x="9054" y="1792"/>
                  </a:lnTo>
                  <a:lnTo>
                    <a:pt x="9233" y="1898"/>
                  </a:lnTo>
                  <a:lnTo>
                    <a:pt x="9423" y="1991"/>
                  </a:lnTo>
                  <a:lnTo>
                    <a:pt x="9630" y="2069"/>
                  </a:lnTo>
                  <a:lnTo>
                    <a:pt x="9849" y="2126"/>
                  </a:lnTo>
                  <a:lnTo>
                    <a:pt x="10090" y="2163"/>
                  </a:lnTo>
                  <a:lnTo>
                    <a:pt x="10350" y="2176"/>
                  </a:lnTo>
                  <a:lnTo>
                    <a:pt x="10636" y="2158"/>
                  </a:lnTo>
                  <a:lnTo>
                    <a:pt x="10949" y="2111"/>
                  </a:lnTo>
                  <a:lnTo>
                    <a:pt x="10965" y="2111"/>
                  </a:lnTo>
                  <a:lnTo>
                    <a:pt x="11009" y="2111"/>
                  </a:lnTo>
                  <a:lnTo>
                    <a:pt x="11080" y="2107"/>
                  </a:lnTo>
                  <a:lnTo>
                    <a:pt x="11177" y="2101"/>
                  </a:lnTo>
                  <a:lnTo>
                    <a:pt x="11234" y="2095"/>
                  </a:lnTo>
                  <a:lnTo>
                    <a:pt x="11297" y="2085"/>
                  </a:lnTo>
                  <a:lnTo>
                    <a:pt x="11364" y="2075"/>
                  </a:lnTo>
                  <a:lnTo>
                    <a:pt x="11435" y="2063"/>
                  </a:lnTo>
                  <a:lnTo>
                    <a:pt x="11512" y="2047"/>
                  </a:lnTo>
                  <a:lnTo>
                    <a:pt x="11593" y="2029"/>
                  </a:lnTo>
                  <a:lnTo>
                    <a:pt x="11678" y="2007"/>
                  </a:lnTo>
                  <a:lnTo>
                    <a:pt x="11767" y="1983"/>
                  </a:lnTo>
                  <a:lnTo>
                    <a:pt x="11861" y="1954"/>
                  </a:lnTo>
                  <a:lnTo>
                    <a:pt x="11956" y="1922"/>
                  </a:lnTo>
                  <a:lnTo>
                    <a:pt x="12055" y="1886"/>
                  </a:lnTo>
                  <a:lnTo>
                    <a:pt x="12157" y="1844"/>
                  </a:lnTo>
                  <a:lnTo>
                    <a:pt x="12261" y="1800"/>
                  </a:lnTo>
                  <a:lnTo>
                    <a:pt x="12367" y="1750"/>
                  </a:lnTo>
                  <a:lnTo>
                    <a:pt x="12476" y="1693"/>
                  </a:lnTo>
                  <a:lnTo>
                    <a:pt x="12585" y="1634"/>
                  </a:lnTo>
                  <a:lnTo>
                    <a:pt x="12698" y="1567"/>
                  </a:lnTo>
                  <a:lnTo>
                    <a:pt x="12809" y="1495"/>
                  </a:lnTo>
                  <a:lnTo>
                    <a:pt x="12923" y="1417"/>
                  </a:lnTo>
                  <a:lnTo>
                    <a:pt x="13038" y="1332"/>
                  </a:lnTo>
                  <a:lnTo>
                    <a:pt x="13152" y="1242"/>
                  </a:lnTo>
                  <a:lnTo>
                    <a:pt x="13266" y="1143"/>
                  </a:lnTo>
                  <a:lnTo>
                    <a:pt x="13381" y="1039"/>
                  </a:lnTo>
                  <a:lnTo>
                    <a:pt x="13494" y="926"/>
                  </a:lnTo>
                  <a:lnTo>
                    <a:pt x="13515" y="912"/>
                  </a:lnTo>
                  <a:lnTo>
                    <a:pt x="13575" y="873"/>
                  </a:lnTo>
                  <a:lnTo>
                    <a:pt x="13671" y="814"/>
                  </a:lnTo>
                  <a:lnTo>
                    <a:pt x="13801" y="739"/>
                  </a:lnTo>
                  <a:lnTo>
                    <a:pt x="13876" y="696"/>
                  </a:lnTo>
                  <a:lnTo>
                    <a:pt x="13958" y="652"/>
                  </a:lnTo>
                  <a:lnTo>
                    <a:pt x="14049" y="604"/>
                  </a:lnTo>
                  <a:lnTo>
                    <a:pt x="14145" y="554"/>
                  </a:lnTo>
                  <a:lnTo>
                    <a:pt x="14247" y="507"/>
                  </a:lnTo>
                  <a:lnTo>
                    <a:pt x="14355" y="456"/>
                  </a:lnTo>
                  <a:lnTo>
                    <a:pt x="14467" y="404"/>
                  </a:lnTo>
                  <a:lnTo>
                    <a:pt x="14585" y="357"/>
                  </a:lnTo>
                  <a:lnTo>
                    <a:pt x="14706" y="309"/>
                  </a:lnTo>
                  <a:lnTo>
                    <a:pt x="14832" y="263"/>
                  </a:lnTo>
                  <a:lnTo>
                    <a:pt x="14961" y="218"/>
                  </a:lnTo>
                  <a:lnTo>
                    <a:pt x="15093" y="176"/>
                  </a:lnTo>
                  <a:lnTo>
                    <a:pt x="15228" y="138"/>
                  </a:lnTo>
                  <a:lnTo>
                    <a:pt x="15367" y="103"/>
                  </a:lnTo>
                  <a:lnTo>
                    <a:pt x="15507" y="71"/>
                  </a:lnTo>
                  <a:lnTo>
                    <a:pt x="15647" y="46"/>
                  </a:lnTo>
                  <a:lnTo>
                    <a:pt x="15791" y="25"/>
                  </a:lnTo>
                  <a:lnTo>
                    <a:pt x="15933" y="9"/>
                  </a:lnTo>
                  <a:lnTo>
                    <a:pt x="16079" y="1"/>
                  </a:lnTo>
                  <a:lnTo>
                    <a:pt x="16221" y="0"/>
                  </a:lnTo>
                  <a:lnTo>
                    <a:pt x="16364" y="6"/>
                  </a:lnTo>
                  <a:lnTo>
                    <a:pt x="16508" y="20"/>
                  </a:lnTo>
                  <a:lnTo>
                    <a:pt x="16649" y="41"/>
                  </a:lnTo>
                  <a:lnTo>
                    <a:pt x="16789" y="73"/>
                  </a:lnTo>
                  <a:lnTo>
                    <a:pt x="16776" y="94"/>
                  </a:lnTo>
                  <a:lnTo>
                    <a:pt x="16738" y="154"/>
                  </a:lnTo>
                  <a:lnTo>
                    <a:pt x="16711" y="199"/>
                  </a:lnTo>
                  <a:lnTo>
                    <a:pt x="16681" y="251"/>
                  </a:lnTo>
                  <a:lnTo>
                    <a:pt x="16648" y="314"/>
                  </a:lnTo>
                  <a:lnTo>
                    <a:pt x="16611" y="382"/>
                  </a:lnTo>
                  <a:lnTo>
                    <a:pt x="16573" y="457"/>
                  </a:lnTo>
                  <a:lnTo>
                    <a:pt x="16531" y="540"/>
                  </a:lnTo>
                  <a:lnTo>
                    <a:pt x="16490" y="628"/>
                  </a:lnTo>
                  <a:lnTo>
                    <a:pt x="16448" y="720"/>
                  </a:lnTo>
                  <a:lnTo>
                    <a:pt x="16408" y="821"/>
                  </a:lnTo>
                  <a:lnTo>
                    <a:pt x="16366" y="924"/>
                  </a:lnTo>
                  <a:lnTo>
                    <a:pt x="16328" y="1031"/>
                  </a:lnTo>
                  <a:lnTo>
                    <a:pt x="16293" y="1143"/>
                  </a:lnTo>
                  <a:lnTo>
                    <a:pt x="16259" y="1256"/>
                  </a:lnTo>
                  <a:lnTo>
                    <a:pt x="16229" y="1374"/>
                  </a:lnTo>
                  <a:lnTo>
                    <a:pt x="16203" y="1492"/>
                  </a:lnTo>
                  <a:lnTo>
                    <a:pt x="16182" y="1613"/>
                  </a:lnTo>
                  <a:lnTo>
                    <a:pt x="16167" y="1734"/>
                  </a:lnTo>
                  <a:lnTo>
                    <a:pt x="16158" y="1857"/>
                  </a:lnTo>
                  <a:lnTo>
                    <a:pt x="16155" y="1980"/>
                  </a:lnTo>
                  <a:lnTo>
                    <a:pt x="16160" y="2103"/>
                  </a:lnTo>
                  <a:lnTo>
                    <a:pt x="16172" y="2224"/>
                  </a:lnTo>
                  <a:lnTo>
                    <a:pt x="16194" y="2343"/>
                  </a:lnTo>
                  <a:lnTo>
                    <a:pt x="16225" y="2461"/>
                  </a:lnTo>
                  <a:lnTo>
                    <a:pt x="16265" y="2578"/>
                  </a:lnTo>
                  <a:lnTo>
                    <a:pt x="16317" y="2691"/>
                  </a:lnTo>
                  <a:lnTo>
                    <a:pt x="16379" y="2801"/>
                  </a:lnTo>
                  <a:lnTo>
                    <a:pt x="16453" y="2906"/>
                  </a:lnTo>
                  <a:lnTo>
                    <a:pt x="16541" y="3010"/>
                  </a:lnTo>
                  <a:lnTo>
                    <a:pt x="16593" y="3058"/>
                  </a:lnTo>
                  <a:lnTo>
                    <a:pt x="16659" y="3105"/>
                  </a:lnTo>
                  <a:lnTo>
                    <a:pt x="16737" y="3153"/>
                  </a:lnTo>
                  <a:lnTo>
                    <a:pt x="16824" y="3200"/>
                  </a:lnTo>
                  <a:lnTo>
                    <a:pt x="16921" y="3244"/>
                  </a:lnTo>
                  <a:lnTo>
                    <a:pt x="17029" y="3289"/>
                  </a:lnTo>
                  <a:lnTo>
                    <a:pt x="17144" y="3335"/>
                  </a:lnTo>
                  <a:lnTo>
                    <a:pt x="17267" y="3381"/>
                  </a:lnTo>
                  <a:lnTo>
                    <a:pt x="17532" y="3479"/>
                  </a:lnTo>
                  <a:lnTo>
                    <a:pt x="17818" y="3582"/>
                  </a:lnTo>
                  <a:lnTo>
                    <a:pt x="17966" y="3636"/>
                  </a:lnTo>
                  <a:lnTo>
                    <a:pt x="18118" y="3692"/>
                  </a:lnTo>
                  <a:lnTo>
                    <a:pt x="18272" y="3754"/>
                  </a:lnTo>
                  <a:lnTo>
                    <a:pt x="18426" y="3818"/>
                  </a:lnTo>
                  <a:lnTo>
                    <a:pt x="18580" y="3885"/>
                  </a:lnTo>
                  <a:lnTo>
                    <a:pt x="18735" y="3957"/>
                  </a:lnTo>
                  <a:lnTo>
                    <a:pt x="18888" y="4033"/>
                  </a:lnTo>
                  <a:lnTo>
                    <a:pt x="19038" y="4115"/>
                  </a:lnTo>
                  <a:lnTo>
                    <a:pt x="19187" y="4199"/>
                  </a:lnTo>
                  <a:lnTo>
                    <a:pt x="19331" y="4293"/>
                  </a:lnTo>
                  <a:lnTo>
                    <a:pt x="19471" y="4389"/>
                  </a:lnTo>
                  <a:lnTo>
                    <a:pt x="19606" y="4493"/>
                  </a:lnTo>
                  <a:lnTo>
                    <a:pt x="19734" y="4603"/>
                  </a:lnTo>
                  <a:lnTo>
                    <a:pt x="19855" y="4721"/>
                  </a:lnTo>
                  <a:lnTo>
                    <a:pt x="19970" y="4843"/>
                  </a:lnTo>
                  <a:lnTo>
                    <a:pt x="20075" y="4974"/>
                  </a:lnTo>
                  <a:lnTo>
                    <a:pt x="20171" y="5114"/>
                  </a:lnTo>
                  <a:lnTo>
                    <a:pt x="20258" y="5261"/>
                  </a:lnTo>
                  <a:lnTo>
                    <a:pt x="20333" y="5417"/>
                  </a:lnTo>
                  <a:lnTo>
                    <a:pt x="20397" y="5583"/>
                  </a:lnTo>
                  <a:lnTo>
                    <a:pt x="20404" y="5602"/>
                  </a:lnTo>
                  <a:lnTo>
                    <a:pt x="20428" y="5660"/>
                  </a:lnTo>
                  <a:lnTo>
                    <a:pt x="20463" y="5752"/>
                  </a:lnTo>
                  <a:lnTo>
                    <a:pt x="20509" y="5877"/>
                  </a:lnTo>
                  <a:lnTo>
                    <a:pt x="20535" y="5952"/>
                  </a:lnTo>
                  <a:lnTo>
                    <a:pt x="20562" y="6033"/>
                  </a:lnTo>
                  <a:lnTo>
                    <a:pt x="20592" y="6119"/>
                  </a:lnTo>
                  <a:lnTo>
                    <a:pt x="20623" y="6215"/>
                  </a:lnTo>
                  <a:lnTo>
                    <a:pt x="20655" y="6315"/>
                  </a:lnTo>
                  <a:lnTo>
                    <a:pt x="20686" y="6422"/>
                  </a:lnTo>
                  <a:lnTo>
                    <a:pt x="20718" y="6535"/>
                  </a:lnTo>
                  <a:lnTo>
                    <a:pt x="20750" y="6652"/>
                  </a:lnTo>
                  <a:lnTo>
                    <a:pt x="20783" y="6774"/>
                  </a:lnTo>
                  <a:lnTo>
                    <a:pt x="20814" y="6902"/>
                  </a:lnTo>
                  <a:lnTo>
                    <a:pt x="20845" y="7034"/>
                  </a:lnTo>
                  <a:lnTo>
                    <a:pt x="20875" y="7168"/>
                  </a:lnTo>
                  <a:lnTo>
                    <a:pt x="20903" y="7308"/>
                  </a:lnTo>
                  <a:lnTo>
                    <a:pt x="20928" y="7450"/>
                  </a:lnTo>
                  <a:lnTo>
                    <a:pt x="20953" y="7595"/>
                  </a:lnTo>
                  <a:lnTo>
                    <a:pt x="20976" y="7744"/>
                  </a:lnTo>
                  <a:lnTo>
                    <a:pt x="20995" y="7895"/>
                  </a:lnTo>
                  <a:lnTo>
                    <a:pt x="21012" y="8048"/>
                  </a:lnTo>
                  <a:lnTo>
                    <a:pt x="21025" y="8203"/>
                  </a:lnTo>
                  <a:lnTo>
                    <a:pt x="21037" y="8358"/>
                  </a:lnTo>
                  <a:lnTo>
                    <a:pt x="21043" y="8515"/>
                  </a:lnTo>
                  <a:lnTo>
                    <a:pt x="21046" y="8673"/>
                  </a:lnTo>
                  <a:lnTo>
                    <a:pt x="21045" y="8831"/>
                  </a:lnTo>
                  <a:lnTo>
                    <a:pt x="21040" y="8989"/>
                  </a:lnTo>
                  <a:lnTo>
                    <a:pt x="21041" y="9015"/>
                  </a:lnTo>
                  <a:lnTo>
                    <a:pt x="21045" y="9091"/>
                  </a:lnTo>
                  <a:lnTo>
                    <a:pt x="21050" y="9209"/>
                  </a:lnTo>
                  <a:lnTo>
                    <a:pt x="21060" y="9362"/>
                  </a:lnTo>
                  <a:lnTo>
                    <a:pt x="21075" y="9545"/>
                  </a:lnTo>
                  <a:lnTo>
                    <a:pt x="21091" y="9748"/>
                  </a:lnTo>
                  <a:lnTo>
                    <a:pt x="21103" y="9856"/>
                  </a:lnTo>
                  <a:lnTo>
                    <a:pt x="21113" y="9968"/>
                  </a:lnTo>
                  <a:lnTo>
                    <a:pt x="21126" y="10081"/>
                  </a:lnTo>
                  <a:lnTo>
                    <a:pt x="21142" y="10196"/>
                  </a:lnTo>
                  <a:lnTo>
                    <a:pt x="21157" y="10312"/>
                  </a:lnTo>
                  <a:lnTo>
                    <a:pt x="21174" y="10424"/>
                  </a:lnTo>
                  <a:lnTo>
                    <a:pt x="21194" y="10539"/>
                  </a:lnTo>
                  <a:lnTo>
                    <a:pt x="21213" y="10650"/>
                  </a:lnTo>
                  <a:lnTo>
                    <a:pt x="21237" y="10759"/>
                  </a:lnTo>
                  <a:lnTo>
                    <a:pt x="21260" y="10864"/>
                  </a:lnTo>
                  <a:lnTo>
                    <a:pt x="21285" y="10963"/>
                  </a:lnTo>
                  <a:lnTo>
                    <a:pt x="21312" y="11059"/>
                  </a:lnTo>
                  <a:lnTo>
                    <a:pt x="21340" y="11146"/>
                  </a:lnTo>
                  <a:lnTo>
                    <a:pt x="21371" y="11228"/>
                  </a:lnTo>
                  <a:lnTo>
                    <a:pt x="21405" y="11301"/>
                  </a:lnTo>
                  <a:lnTo>
                    <a:pt x="21439" y="11363"/>
                  </a:lnTo>
                  <a:lnTo>
                    <a:pt x="21476" y="11419"/>
                  </a:lnTo>
                  <a:lnTo>
                    <a:pt x="21514" y="11462"/>
                  </a:lnTo>
                  <a:lnTo>
                    <a:pt x="21557" y="11495"/>
                  </a:lnTo>
                  <a:lnTo>
                    <a:pt x="21600" y="11516"/>
                  </a:lnTo>
                  <a:lnTo>
                    <a:pt x="21561" y="11495"/>
                  </a:lnTo>
                  <a:lnTo>
                    <a:pt x="21444" y="11438"/>
                  </a:lnTo>
                  <a:lnTo>
                    <a:pt x="21360" y="11400"/>
                  </a:lnTo>
                  <a:lnTo>
                    <a:pt x="21255" y="11358"/>
                  </a:lnTo>
                  <a:lnTo>
                    <a:pt x="21135" y="11314"/>
                  </a:lnTo>
                  <a:lnTo>
                    <a:pt x="20998" y="11267"/>
                  </a:lnTo>
                  <a:lnTo>
                    <a:pt x="20844" y="11221"/>
                  </a:lnTo>
                  <a:lnTo>
                    <a:pt x="20674" y="11177"/>
                  </a:lnTo>
                  <a:lnTo>
                    <a:pt x="20487" y="11135"/>
                  </a:lnTo>
                  <a:lnTo>
                    <a:pt x="20288" y="11097"/>
                  </a:lnTo>
                  <a:lnTo>
                    <a:pt x="20071" y="11065"/>
                  </a:lnTo>
                  <a:lnTo>
                    <a:pt x="19840" y="11039"/>
                  </a:lnTo>
                  <a:lnTo>
                    <a:pt x="19598" y="11025"/>
                  </a:lnTo>
                  <a:lnTo>
                    <a:pt x="19340" y="11020"/>
                  </a:lnTo>
                  <a:lnTo>
                    <a:pt x="19069" y="11027"/>
                  </a:lnTo>
                  <a:lnTo>
                    <a:pt x="18787" y="11046"/>
                  </a:lnTo>
                  <a:lnTo>
                    <a:pt x="18491" y="11081"/>
                  </a:lnTo>
                  <a:lnTo>
                    <a:pt x="18184" y="11130"/>
                  </a:lnTo>
                  <a:lnTo>
                    <a:pt x="17865" y="11201"/>
                  </a:lnTo>
                  <a:lnTo>
                    <a:pt x="17537" y="11287"/>
                  </a:lnTo>
                  <a:lnTo>
                    <a:pt x="17197" y="11395"/>
                  </a:lnTo>
                  <a:lnTo>
                    <a:pt x="16847" y="11526"/>
                  </a:lnTo>
                  <a:lnTo>
                    <a:pt x="16490" y="11679"/>
                  </a:lnTo>
                  <a:lnTo>
                    <a:pt x="16121" y="11857"/>
                  </a:lnTo>
                  <a:lnTo>
                    <a:pt x="15744" y="12062"/>
                  </a:lnTo>
                  <a:lnTo>
                    <a:pt x="15358" y="12294"/>
                  </a:lnTo>
                  <a:lnTo>
                    <a:pt x="14965" y="12557"/>
                  </a:lnTo>
                  <a:lnTo>
                    <a:pt x="14566" y="12849"/>
                  </a:lnTo>
                  <a:lnTo>
                    <a:pt x="14159" y="13176"/>
                  </a:lnTo>
                  <a:lnTo>
                    <a:pt x="13745" y="13535"/>
                  </a:lnTo>
                  <a:lnTo>
                    <a:pt x="13706" y="13578"/>
                  </a:lnTo>
                  <a:lnTo>
                    <a:pt x="13596" y="13699"/>
                  </a:lnTo>
                  <a:lnTo>
                    <a:pt x="13517" y="13784"/>
                  </a:lnTo>
                  <a:lnTo>
                    <a:pt x="13421" y="13886"/>
                  </a:lnTo>
                  <a:lnTo>
                    <a:pt x="13311" y="13999"/>
                  </a:lnTo>
                  <a:lnTo>
                    <a:pt x="13187" y="14122"/>
                  </a:lnTo>
                  <a:lnTo>
                    <a:pt x="13051" y="14255"/>
                  </a:lnTo>
                  <a:lnTo>
                    <a:pt x="12900" y="14397"/>
                  </a:lnTo>
                  <a:lnTo>
                    <a:pt x="12739" y="14544"/>
                  </a:lnTo>
                  <a:lnTo>
                    <a:pt x="12570" y="14697"/>
                  </a:lnTo>
                  <a:lnTo>
                    <a:pt x="12388" y="14852"/>
                  </a:lnTo>
                  <a:lnTo>
                    <a:pt x="12198" y="15008"/>
                  </a:lnTo>
                  <a:lnTo>
                    <a:pt x="12001" y="15161"/>
                  </a:lnTo>
                  <a:lnTo>
                    <a:pt x="11796" y="15314"/>
                  </a:lnTo>
                  <a:lnTo>
                    <a:pt x="11584" y="15464"/>
                  </a:lnTo>
                  <a:lnTo>
                    <a:pt x="11368" y="15608"/>
                  </a:lnTo>
                  <a:lnTo>
                    <a:pt x="11146" y="15743"/>
                  </a:lnTo>
                  <a:lnTo>
                    <a:pt x="10921" y="15871"/>
                  </a:lnTo>
                  <a:lnTo>
                    <a:pt x="10693" y="15987"/>
                  </a:lnTo>
                  <a:lnTo>
                    <a:pt x="10462" y="16091"/>
                  </a:lnTo>
                  <a:lnTo>
                    <a:pt x="10230" y="16182"/>
                  </a:lnTo>
                  <a:lnTo>
                    <a:pt x="9998" y="16255"/>
                  </a:lnTo>
                  <a:lnTo>
                    <a:pt x="9766" y="16314"/>
                  </a:lnTo>
                  <a:lnTo>
                    <a:pt x="9535" y="16352"/>
                  </a:lnTo>
                  <a:lnTo>
                    <a:pt x="9306" y="16368"/>
                  </a:lnTo>
                  <a:lnTo>
                    <a:pt x="9079" y="16365"/>
                  </a:lnTo>
                  <a:lnTo>
                    <a:pt x="8856" y="16335"/>
                  </a:lnTo>
                  <a:lnTo>
                    <a:pt x="8637" y="16282"/>
                  </a:lnTo>
                  <a:lnTo>
                    <a:pt x="8424" y="16201"/>
                  </a:lnTo>
                  <a:lnTo>
                    <a:pt x="8217" y="16089"/>
                  </a:lnTo>
                  <a:lnTo>
                    <a:pt x="8206" y="16070"/>
                  </a:lnTo>
                  <a:lnTo>
                    <a:pt x="8171" y="16017"/>
                  </a:lnTo>
                  <a:lnTo>
                    <a:pt x="8147" y="15979"/>
                  </a:lnTo>
                  <a:lnTo>
                    <a:pt x="8116" y="15938"/>
                  </a:lnTo>
                  <a:lnTo>
                    <a:pt x="8079" y="15890"/>
                  </a:lnTo>
                  <a:lnTo>
                    <a:pt x="8038" y="15840"/>
                  </a:lnTo>
                  <a:lnTo>
                    <a:pt x="7990" y="15785"/>
                  </a:lnTo>
                  <a:lnTo>
                    <a:pt x="7939" y="15729"/>
                  </a:lnTo>
                  <a:lnTo>
                    <a:pt x="7881" y="15673"/>
                  </a:lnTo>
                  <a:lnTo>
                    <a:pt x="7819" y="15616"/>
                  </a:lnTo>
                  <a:lnTo>
                    <a:pt x="7750" y="15560"/>
                  </a:lnTo>
                  <a:lnTo>
                    <a:pt x="7677" y="15504"/>
                  </a:lnTo>
                  <a:lnTo>
                    <a:pt x="7600" y="15451"/>
                  </a:lnTo>
                  <a:lnTo>
                    <a:pt x="7517" y="15403"/>
                  </a:lnTo>
                  <a:lnTo>
                    <a:pt x="7429" y="15357"/>
                  </a:lnTo>
                  <a:lnTo>
                    <a:pt x="7336" y="15321"/>
                  </a:lnTo>
                  <a:lnTo>
                    <a:pt x="7238" y="15287"/>
                  </a:lnTo>
                  <a:lnTo>
                    <a:pt x="7137" y="15260"/>
                  </a:lnTo>
                  <a:lnTo>
                    <a:pt x="7031" y="15244"/>
                  </a:lnTo>
                  <a:lnTo>
                    <a:pt x="6918" y="15234"/>
                  </a:lnTo>
                  <a:lnTo>
                    <a:pt x="6802" y="15236"/>
                  </a:lnTo>
                  <a:lnTo>
                    <a:pt x="6681" y="15249"/>
                  </a:lnTo>
                  <a:lnTo>
                    <a:pt x="6556" y="15271"/>
                  </a:lnTo>
                  <a:lnTo>
                    <a:pt x="6426" y="15308"/>
                  </a:lnTo>
                  <a:lnTo>
                    <a:pt x="6292" y="15360"/>
                  </a:lnTo>
                  <a:lnTo>
                    <a:pt x="6154" y="15424"/>
                  </a:lnTo>
                  <a:lnTo>
                    <a:pt x="6012" y="15504"/>
                  </a:lnTo>
                  <a:lnTo>
                    <a:pt x="5864" y="15601"/>
                  </a:lnTo>
                  <a:lnTo>
                    <a:pt x="5712" y="15714"/>
                  </a:lnTo>
                  <a:lnTo>
                    <a:pt x="5558" y="15847"/>
                  </a:lnTo>
                  <a:lnTo>
                    <a:pt x="5395" y="16008"/>
                  </a:lnTo>
                  <a:lnTo>
                    <a:pt x="5239" y="16172"/>
                  </a:lnTo>
                  <a:lnTo>
                    <a:pt x="5090" y="16335"/>
                  </a:lnTo>
                  <a:lnTo>
                    <a:pt x="4950" y="16500"/>
                  </a:lnTo>
                  <a:lnTo>
                    <a:pt x="4816" y="16665"/>
                  </a:lnTo>
                  <a:lnTo>
                    <a:pt x="4689" y="16829"/>
                  </a:lnTo>
                  <a:lnTo>
                    <a:pt x="4569" y="16993"/>
                  </a:lnTo>
                  <a:lnTo>
                    <a:pt x="4455" y="17161"/>
                  </a:lnTo>
                  <a:lnTo>
                    <a:pt x="4346" y="17325"/>
                  </a:lnTo>
                  <a:lnTo>
                    <a:pt x="4242" y="17489"/>
                  </a:lnTo>
                  <a:lnTo>
                    <a:pt x="4145" y="17655"/>
                  </a:lnTo>
                  <a:lnTo>
                    <a:pt x="4052" y="17819"/>
                  </a:lnTo>
                  <a:lnTo>
                    <a:pt x="3965" y="17985"/>
                  </a:lnTo>
                  <a:lnTo>
                    <a:pt x="3881" y="18149"/>
                  </a:lnTo>
                  <a:lnTo>
                    <a:pt x="3802" y="18312"/>
                  </a:lnTo>
                  <a:lnTo>
                    <a:pt x="3724" y="18474"/>
                  </a:lnTo>
                  <a:lnTo>
                    <a:pt x="3651" y="18635"/>
                  </a:lnTo>
                  <a:lnTo>
                    <a:pt x="3581" y="18798"/>
                  </a:lnTo>
                  <a:lnTo>
                    <a:pt x="3515" y="18959"/>
                  </a:lnTo>
                  <a:lnTo>
                    <a:pt x="3450" y="19119"/>
                  </a:lnTo>
                  <a:lnTo>
                    <a:pt x="3387" y="19276"/>
                  </a:lnTo>
                  <a:lnTo>
                    <a:pt x="3327" y="19434"/>
                  </a:lnTo>
                  <a:lnTo>
                    <a:pt x="3267" y="19590"/>
                  </a:lnTo>
                  <a:lnTo>
                    <a:pt x="3210" y="19745"/>
                  </a:lnTo>
                  <a:lnTo>
                    <a:pt x="3096" y="20048"/>
                  </a:lnTo>
                  <a:lnTo>
                    <a:pt x="2985" y="20346"/>
                  </a:lnTo>
                  <a:lnTo>
                    <a:pt x="2928" y="20493"/>
                  </a:lnTo>
                  <a:lnTo>
                    <a:pt x="2871" y="20636"/>
                  </a:lnTo>
                  <a:lnTo>
                    <a:pt x="2812" y="20780"/>
                  </a:lnTo>
                  <a:lnTo>
                    <a:pt x="2754" y="20920"/>
                  </a:lnTo>
                  <a:lnTo>
                    <a:pt x="738" y="6060"/>
                  </a:lnTo>
                  <a:lnTo>
                    <a:pt x="247" y="6215"/>
                  </a:lnTo>
                  <a:lnTo>
                    <a:pt x="320" y="5795"/>
                  </a:lnTo>
                  <a:lnTo>
                    <a:pt x="19" y="5870"/>
                  </a:lnTo>
                  <a:lnTo>
                    <a:pt x="479" y="4236"/>
                  </a:lnTo>
                  <a:lnTo>
                    <a:pt x="290" y="3990"/>
                  </a:lnTo>
                  <a:lnTo>
                    <a:pt x="361" y="4451"/>
                  </a:lnTo>
                  <a:lnTo>
                    <a:pt x="299" y="4633"/>
                  </a:lnTo>
                  <a:lnTo>
                    <a:pt x="189" y="3821"/>
                  </a:lnTo>
                  <a:lnTo>
                    <a:pt x="14" y="3515"/>
                  </a:lnTo>
                  <a:lnTo>
                    <a:pt x="0" y="642"/>
                  </a:lnTo>
                  <a:lnTo>
                    <a:pt x="801" y="3243"/>
                  </a:lnTo>
                  <a:lnTo>
                    <a:pt x="711" y="3507"/>
                  </a:lnTo>
                  <a:lnTo>
                    <a:pt x="731" y="3499"/>
                  </a:lnTo>
                  <a:lnTo>
                    <a:pt x="757" y="3493"/>
                  </a:lnTo>
                  <a:lnTo>
                    <a:pt x="788" y="3487"/>
                  </a:lnTo>
                  <a:lnTo>
                    <a:pt x="824" y="3479"/>
                  </a:lnTo>
                  <a:lnTo>
                    <a:pt x="864" y="3471"/>
                  </a:lnTo>
                  <a:lnTo>
                    <a:pt x="908" y="3461"/>
                  </a:lnTo>
                  <a:lnTo>
                    <a:pt x="952" y="3453"/>
                  </a:lnTo>
                  <a:lnTo>
                    <a:pt x="1002" y="3444"/>
                  </a:lnTo>
                </a:path>
                <a:path w="21600" h="21600">
                  <a:moveTo>
                    <a:pt x="716" y="5897"/>
                  </a:moveTo>
                  <a:lnTo>
                    <a:pt x="692" y="5724"/>
                  </a:lnTo>
                  <a:lnTo>
                    <a:pt x="515" y="5784"/>
                  </a:lnTo>
                  <a:lnTo>
                    <a:pt x="482" y="5977"/>
                  </a:lnTo>
                  <a:lnTo>
                    <a:pt x="716" y="5897"/>
                  </a:lnTo>
                </a:path>
                <a:path w="21600" h="21600">
                  <a:moveTo>
                    <a:pt x="657" y="5464"/>
                  </a:moveTo>
                  <a:lnTo>
                    <a:pt x="614" y="5146"/>
                  </a:lnTo>
                  <a:lnTo>
                    <a:pt x="539" y="5504"/>
                  </a:lnTo>
                  <a:lnTo>
                    <a:pt x="657" y="5464"/>
                  </a:lnTo>
                </a:path>
                <a:path w="21600" h="21600">
                  <a:moveTo>
                    <a:pt x="566" y="4799"/>
                  </a:moveTo>
                  <a:lnTo>
                    <a:pt x="534" y="4555"/>
                  </a:lnTo>
                  <a:lnTo>
                    <a:pt x="251" y="5614"/>
                  </a:lnTo>
                  <a:lnTo>
                    <a:pt x="375" y="5572"/>
                  </a:lnTo>
                  <a:lnTo>
                    <a:pt x="566" y="4799"/>
                  </a:lnTo>
                </a:path>
                <a:path w="21600" h="21600">
                  <a:moveTo>
                    <a:pt x="447" y="3907"/>
                  </a:moveTo>
                  <a:lnTo>
                    <a:pt x="416" y="3684"/>
                  </a:lnTo>
                  <a:lnTo>
                    <a:pt x="413" y="3686"/>
                  </a:lnTo>
                  <a:lnTo>
                    <a:pt x="53" y="1033"/>
                  </a:lnTo>
                  <a:lnTo>
                    <a:pt x="143" y="3444"/>
                  </a:lnTo>
                  <a:lnTo>
                    <a:pt x="447" y="3907"/>
                  </a:lnTo>
                  <a:close/>
                </a:path>
              </a:pathLst>
            </a:custGeom>
            <a:solidFill>
              <a:srgbClr val="AE0E16"/>
            </a:solidFill>
            <a:ln cap="flat" cmpd="sng">
              <a:noFill/>
              <a:prstDash val="solid"/>
              <a:round/>
            </a:ln>
          </p:spPr>
        </p:sp>
        <p:sp>
          <p:nvSpPr>
            <p:cNvPr id="122" name="曲线"/>
            <p:cNvSpPr>
              <a:spLocks/>
            </p:cNvSpPr>
            <p:nvPr/>
          </p:nvSpPr>
          <p:spPr>
            <a:xfrm>
              <a:off x="4055739" y="1100338"/>
              <a:ext cx="387478" cy="395152"/>
            </a:xfrm>
            <a:custGeom>
              <a:avLst/>
              <a:gdLst>
                <a:gd name="T1" fmla="*/ 0 w 21600"/>
                <a:gd name="T2" fmla="*/ 0 h 21600"/>
                <a:gd name="T3" fmla="*/ 21600 w 21600"/>
                <a:gd name="T4" fmla="*/ 21600 h 21600"/>
              </a:gdLst>
              <a:ahLst/>
              <a:cxnLst/>
              <a:rect l="T1" t="T2" r="T3" b="T4"/>
              <a:pathLst>
                <a:path w="21600" h="21600">
                  <a:moveTo>
                    <a:pt x="10834" y="0"/>
                  </a:moveTo>
                  <a:lnTo>
                    <a:pt x="11700" y="57"/>
                  </a:lnTo>
                  <a:lnTo>
                    <a:pt x="12534" y="173"/>
                  </a:lnTo>
                  <a:lnTo>
                    <a:pt x="13338" y="340"/>
                  </a:lnTo>
                  <a:lnTo>
                    <a:pt x="14107" y="557"/>
                  </a:lnTo>
                  <a:lnTo>
                    <a:pt x="14842" y="824"/>
                  </a:lnTo>
                  <a:lnTo>
                    <a:pt x="15544" y="1134"/>
                  </a:lnTo>
                  <a:lnTo>
                    <a:pt x="16212" y="1489"/>
                  </a:lnTo>
                  <a:lnTo>
                    <a:pt x="16844" y="1882"/>
                  </a:lnTo>
                  <a:lnTo>
                    <a:pt x="17437" y="2314"/>
                  </a:lnTo>
                  <a:lnTo>
                    <a:pt x="17997" y="2782"/>
                  </a:lnTo>
                  <a:lnTo>
                    <a:pt x="18518" y="3281"/>
                  </a:lnTo>
                  <a:lnTo>
                    <a:pt x="18999" y="3811"/>
                  </a:lnTo>
                  <a:lnTo>
                    <a:pt x="19443" y="4370"/>
                  </a:lnTo>
                  <a:lnTo>
                    <a:pt x="19847" y="4952"/>
                  </a:lnTo>
                  <a:lnTo>
                    <a:pt x="20211" y="5555"/>
                  </a:lnTo>
                  <a:lnTo>
                    <a:pt x="20534" y="6182"/>
                  </a:lnTo>
                  <a:lnTo>
                    <a:pt x="20817" y="6824"/>
                  </a:lnTo>
                  <a:lnTo>
                    <a:pt x="21057" y="7483"/>
                  </a:lnTo>
                  <a:lnTo>
                    <a:pt x="21253" y="8153"/>
                  </a:lnTo>
                  <a:lnTo>
                    <a:pt x="21405" y="8831"/>
                  </a:lnTo>
                  <a:lnTo>
                    <a:pt x="21516" y="9518"/>
                  </a:lnTo>
                  <a:lnTo>
                    <a:pt x="21579" y="10209"/>
                  </a:lnTo>
                  <a:lnTo>
                    <a:pt x="21598" y="10903"/>
                  </a:lnTo>
                  <a:lnTo>
                    <a:pt x="21571" y="11598"/>
                  </a:lnTo>
                  <a:lnTo>
                    <a:pt x="21497" y="12288"/>
                  </a:lnTo>
                  <a:lnTo>
                    <a:pt x="21373" y="12973"/>
                  </a:lnTo>
                  <a:lnTo>
                    <a:pt x="21203" y="13649"/>
                  </a:lnTo>
                  <a:lnTo>
                    <a:pt x="20984" y="14316"/>
                  </a:lnTo>
                  <a:lnTo>
                    <a:pt x="20717" y="14969"/>
                  </a:lnTo>
                  <a:lnTo>
                    <a:pt x="20399" y="15607"/>
                  </a:lnTo>
                  <a:lnTo>
                    <a:pt x="20028" y="16226"/>
                  </a:lnTo>
                  <a:lnTo>
                    <a:pt x="19608" y="16826"/>
                  </a:lnTo>
                  <a:lnTo>
                    <a:pt x="21600" y="18686"/>
                  </a:lnTo>
                  <a:lnTo>
                    <a:pt x="18928" y="21421"/>
                  </a:lnTo>
                  <a:lnTo>
                    <a:pt x="16966" y="19519"/>
                  </a:lnTo>
                  <a:lnTo>
                    <a:pt x="16555" y="19763"/>
                  </a:lnTo>
                  <a:lnTo>
                    <a:pt x="16142" y="19992"/>
                  </a:lnTo>
                  <a:lnTo>
                    <a:pt x="15728" y="20204"/>
                  </a:lnTo>
                  <a:lnTo>
                    <a:pt x="15313" y="20399"/>
                  </a:lnTo>
                  <a:lnTo>
                    <a:pt x="14896" y="20581"/>
                  </a:lnTo>
                  <a:lnTo>
                    <a:pt x="14479" y="20745"/>
                  </a:lnTo>
                  <a:lnTo>
                    <a:pt x="14060" y="20894"/>
                  </a:lnTo>
                  <a:lnTo>
                    <a:pt x="13641" y="21025"/>
                  </a:lnTo>
                  <a:lnTo>
                    <a:pt x="13222" y="21141"/>
                  </a:lnTo>
                  <a:lnTo>
                    <a:pt x="12802" y="21241"/>
                  </a:lnTo>
                  <a:lnTo>
                    <a:pt x="12382" y="21324"/>
                  </a:lnTo>
                  <a:lnTo>
                    <a:pt x="11961" y="21390"/>
                  </a:lnTo>
                  <a:lnTo>
                    <a:pt x="11540" y="21442"/>
                  </a:lnTo>
                  <a:lnTo>
                    <a:pt x="11119" y="21476"/>
                  </a:lnTo>
                  <a:lnTo>
                    <a:pt x="10698" y="21492"/>
                  </a:lnTo>
                  <a:lnTo>
                    <a:pt x="10277" y="21493"/>
                  </a:lnTo>
                  <a:lnTo>
                    <a:pt x="9856" y="21477"/>
                  </a:lnTo>
                  <a:lnTo>
                    <a:pt x="9435" y="21444"/>
                  </a:lnTo>
                  <a:lnTo>
                    <a:pt x="9015" y="21392"/>
                  </a:lnTo>
                  <a:lnTo>
                    <a:pt x="8595" y="21327"/>
                  </a:lnTo>
                  <a:lnTo>
                    <a:pt x="8176" y="21242"/>
                  </a:lnTo>
                  <a:lnTo>
                    <a:pt x="7757" y="21141"/>
                  </a:lnTo>
                  <a:lnTo>
                    <a:pt x="7339" y="21023"/>
                  </a:lnTo>
                  <a:lnTo>
                    <a:pt x="6923" y="20888"/>
                  </a:lnTo>
                  <a:lnTo>
                    <a:pt x="6507" y="20734"/>
                  </a:lnTo>
                  <a:lnTo>
                    <a:pt x="6093" y="20564"/>
                  </a:lnTo>
                  <a:lnTo>
                    <a:pt x="5679" y="20378"/>
                  </a:lnTo>
                  <a:lnTo>
                    <a:pt x="5267" y="20173"/>
                  </a:lnTo>
                  <a:lnTo>
                    <a:pt x="4857" y="19950"/>
                  </a:lnTo>
                  <a:lnTo>
                    <a:pt x="4447" y="19709"/>
                  </a:lnTo>
                  <a:lnTo>
                    <a:pt x="4037" y="19451"/>
                  </a:lnTo>
                  <a:lnTo>
                    <a:pt x="3631" y="19176"/>
                  </a:lnTo>
                  <a:lnTo>
                    <a:pt x="3328" y="19469"/>
                  </a:lnTo>
                  <a:lnTo>
                    <a:pt x="3349" y="19629"/>
                  </a:lnTo>
                  <a:lnTo>
                    <a:pt x="3358" y="19782"/>
                  </a:lnTo>
                  <a:lnTo>
                    <a:pt x="3358" y="19934"/>
                  </a:lnTo>
                  <a:lnTo>
                    <a:pt x="3346" y="20079"/>
                  </a:lnTo>
                  <a:lnTo>
                    <a:pt x="3325" y="20220"/>
                  </a:lnTo>
                  <a:lnTo>
                    <a:pt x="3295" y="20355"/>
                  </a:lnTo>
                  <a:lnTo>
                    <a:pt x="3254" y="20484"/>
                  </a:lnTo>
                  <a:lnTo>
                    <a:pt x="3207" y="20609"/>
                  </a:lnTo>
                  <a:lnTo>
                    <a:pt x="3151" y="20727"/>
                  </a:lnTo>
                  <a:lnTo>
                    <a:pt x="3087" y="20840"/>
                  </a:lnTo>
                  <a:lnTo>
                    <a:pt x="3015" y="20945"/>
                  </a:lnTo>
                  <a:lnTo>
                    <a:pt x="2937" y="21043"/>
                  </a:lnTo>
                  <a:lnTo>
                    <a:pt x="2851" y="21136"/>
                  </a:lnTo>
                  <a:lnTo>
                    <a:pt x="2759" y="21219"/>
                  </a:lnTo>
                  <a:lnTo>
                    <a:pt x="2662" y="21296"/>
                  </a:lnTo>
                  <a:lnTo>
                    <a:pt x="2559" y="21363"/>
                  </a:lnTo>
                  <a:lnTo>
                    <a:pt x="2451" y="21423"/>
                  </a:lnTo>
                  <a:lnTo>
                    <a:pt x="2338" y="21477"/>
                  </a:lnTo>
                  <a:lnTo>
                    <a:pt x="2220" y="21520"/>
                  </a:lnTo>
                  <a:lnTo>
                    <a:pt x="2098" y="21554"/>
                  </a:lnTo>
                  <a:lnTo>
                    <a:pt x="1975" y="21578"/>
                  </a:lnTo>
                  <a:lnTo>
                    <a:pt x="1847" y="21594"/>
                  </a:lnTo>
                  <a:lnTo>
                    <a:pt x="1716" y="21600"/>
                  </a:lnTo>
                  <a:lnTo>
                    <a:pt x="1583" y="21595"/>
                  </a:lnTo>
                  <a:lnTo>
                    <a:pt x="1449" y="21581"/>
                  </a:lnTo>
                  <a:lnTo>
                    <a:pt x="1310" y="21555"/>
                  </a:lnTo>
                  <a:lnTo>
                    <a:pt x="1173" y="21519"/>
                  </a:lnTo>
                  <a:lnTo>
                    <a:pt x="1035" y="21472"/>
                  </a:lnTo>
                  <a:lnTo>
                    <a:pt x="895" y="21413"/>
                  </a:lnTo>
                  <a:lnTo>
                    <a:pt x="756" y="21343"/>
                  </a:lnTo>
                  <a:lnTo>
                    <a:pt x="618" y="21261"/>
                  </a:lnTo>
                  <a:lnTo>
                    <a:pt x="478" y="21167"/>
                  </a:lnTo>
                  <a:lnTo>
                    <a:pt x="389" y="21042"/>
                  </a:lnTo>
                  <a:lnTo>
                    <a:pt x="309" y="20918"/>
                  </a:lnTo>
                  <a:lnTo>
                    <a:pt x="239" y="20792"/>
                  </a:lnTo>
                  <a:lnTo>
                    <a:pt x="176" y="20667"/>
                  </a:lnTo>
                  <a:lnTo>
                    <a:pt x="124" y="20542"/>
                  </a:lnTo>
                  <a:lnTo>
                    <a:pt x="82" y="20415"/>
                  </a:lnTo>
                  <a:lnTo>
                    <a:pt x="47" y="20290"/>
                  </a:lnTo>
                  <a:lnTo>
                    <a:pt x="23" y="20165"/>
                  </a:lnTo>
                  <a:lnTo>
                    <a:pt x="6" y="20041"/>
                  </a:lnTo>
                  <a:lnTo>
                    <a:pt x="0" y="19920"/>
                  </a:lnTo>
                  <a:lnTo>
                    <a:pt x="1" y="19800"/>
                  </a:lnTo>
                  <a:lnTo>
                    <a:pt x="10" y="19681"/>
                  </a:lnTo>
                  <a:lnTo>
                    <a:pt x="28" y="19566"/>
                  </a:lnTo>
                  <a:lnTo>
                    <a:pt x="56" y="19451"/>
                  </a:lnTo>
                  <a:lnTo>
                    <a:pt x="90" y="19341"/>
                  </a:lnTo>
                  <a:lnTo>
                    <a:pt x="134" y="19234"/>
                  </a:lnTo>
                  <a:lnTo>
                    <a:pt x="185" y="19129"/>
                  </a:lnTo>
                  <a:lnTo>
                    <a:pt x="245" y="19029"/>
                  </a:lnTo>
                  <a:lnTo>
                    <a:pt x="312" y="18934"/>
                  </a:lnTo>
                  <a:lnTo>
                    <a:pt x="387" y="18841"/>
                  </a:lnTo>
                  <a:lnTo>
                    <a:pt x="470" y="18755"/>
                  </a:lnTo>
                  <a:lnTo>
                    <a:pt x="560" y="18673"/>
                  </a:lnTo>
                  <a:lnTo>
                    <a:pt x="659" y="18596"/>
                  </a:lnTo>
                  <a:lnTo>
                    <a:pt x="764" y="18525"/>
                  </a:lnTo>
                  <a:lnTo>
                    <a:pt x="877" y="18461"/>
                  </a:lnTo>
                  <a:lnTo>
                    <a:pt x="998" y="18401"/>
                  </a:lnTo>
                  <a:lnTo>
                    <a:pt x="1124" y="18350"/>
                  </a:lnTo>
                  <a:lnTo>
                    <a:pt x="1258" y="18305"/>
                  </a:lnTo>
                  <a:lnTo>
                    <a:pt x="1399" y="18267"/>
                  </a:lnTo>
                  <a:lnTo>
                    <a:pt x="1547" y="18235"/>
                  </a:lnTo>
                  <a:lnTo>
                    <a:pt x="1702" y="18212"/>
                  </a:lnTo>
                  <a:lnTo>
                    <a:pt x="1864" y="18198"/>
                  </a:lnTo>
                  <a:lnTo>
                    <a:pt x="2079" y="18016"/>
                  </a:lnTo>
                  <a:lnTo>
                    <a:pt x="659" y="16315"/>
                  </a:lnTo>
                  <a:lnTo>
                    <a:pt x="2312" y="14647"/>
                  </a:lnTo>
                  <a:lnTo>
                    <a:pt x="2614" y="14917"/>
                  </a:lnTo>
                  <a:lnTo>
                    <a:pt x="2922" y="15178"/>
                  </a:lnTo>
                  <a:lnTo>
                    <a:pt x="3235" y="15429"/>
                  </a:lnTo>
                  <a:lnTo>
                    <a:pt x="3556" y="15670"/>
                  </a:lnTo>
                  <a:lnTo>
                    <a:pt x="3882" y="15901"/>
                  </a:lnTo>
                  <a:lnTo>
                    <a:pt x="4215" y="16123"/>
                  </a:lnTo>
                  <a:lnTo>
                    <a:pt x="4552" y="16331"/>
                  </a:lnTo>
                  <a:lnTo>
                    <a:pt x="4894" y="16530"/>
                  </a:lnTo>
                  <a:lnTo>
                    <a:pt x="5242" y="16717"/>
                  </a:lnTo>
                  <a:lnTo>
                    <a:pt x="5594" y="16890"/>
                  </a:lnTo>
                  <a:lnTo>
                    <a:pt x="5949" y="17052"/>
                  </a:lnTo>
                  <a:lnTo>
                    <a:pt x="6310" y="17200"/>
                  </a:lnTo>
                  <a:lnTo>
                    <a:pt x="6674" y="17335"/>
                  </a:lnTo>
                  <a:lnTo>
                    <a:pt x="7043" y="17455"/>
                  </a:lnTo>
                  <a:lnTo>
                    <a:pt x="7416" y="17561"/>
                  </a:lnTo>
                  <a:lnTo>
                    <a:pt x="7792" y="17654"/>
                  </a:lnTo>
                  <a:lnTo>
                    <a:pt x="8171" y="17731"/>
                  </a:lnTo>
                  <a:lnTo>
                    <a:pt x="8553" y="17791"/>
                  </a:lnTo>
                  <a:lnTo>
                    <a:pt x="8938" y="17837"/>
                  </a:lnTo>
                  <a:lnTo>
                    <a:pt x="9324" y="17865"/>
                  </a:lnTo>
                  <a:lnTo>
                    <a:pt x="9714" y="17877"/>
                  </a:lnTo>
                  <a:lnTo>
                    <a:pt x="10106" y="17872"/>
                  </a:lnTo>
                  <a:lnTo>
                    <a:pt x="10499" y="17850"/>
                  </a:lnTo>
                  <a:lnTo>
                    <a:pt x="10894" y="17809"/>
                  </a:lnTo>
                  <a:lnTo>
                    <a:pt x="11290" y="17751"/>
                  </a:lnTo>
                  <a:lnTo>
                    <a:pt x="11688" y="17673"/>
                  </a:lnTo>
                  <a:lnTo>
                    <a:pt x="12087" y="17575"/>
                  </a:lnTo>
                  <a:lnTo>
                    <a:pt x="12486" y="17459"/>
                  </a:lnTo>
                  <a:lnTo>
                    <a:pt x="12886" y="17323"/>
                  </a:lnTo>
                  <a:lnTo>
                    <a:pt x="13286" y="17165"/>
                  </a:lnTo>
                  <a:lnTo>
                    <a:pt x="13687" y="16987"/>
                  </a:lnTo>
                  <a:lnTo>
                    <a:pt x="14088" y="16788"/>
                  </a:lnTo>
                  <a:lnTo>
                    <a:pt x="7006" y="10061"/>
                  </a:lnTo>
                  <a:lnTo>
                    <a:pt x="5054" y="12054"/>
                  </a:lnTo>
                  <a:lnTo>
                    <a:pt x="1912" y="8966"/>
                  </a:lnTo>
                  <a:lnTo>
                    <a:pt x="7308" y="3368"/>
                  </a:lnTo>
                  <a:lnTo>
                    <a:pt x="7430" y="3397"/>
                  </a:lnTo>
                  <a:lnTo>
                    <a:pt x="7553" y="3421"/>
                  </a:lnTo>
                  <a:lnTo>
                    <a:pt x="7674" y="3444"/>
                  </a:lnTo>
                  <a:lnTo>
                    <a:pt x="7793" y="3462"/>
                  </a:lnTo>
                  <a:lnTo>
                    <a:pt x="7912" y="3480"/>
                  </a:lnTo>
                  <a:lnTo>
                    <a:pt x="8030" y="3492"/>
                  </a:lnTo>
                  <a:lnTo>
                    <a:pt x="8147" y="3503"/>
                  </a:lnTo>
                  <a:lnTo>
                    <a:pt x="8262" y="3509"/>
                  </a:lnTo>
                  <a:lnTo>
                    <a:pt x="8378" y="3513"/>
                  </a:lnTo>
                  <a:lnTo>
                    <a:pt x="8491" y="3513"/>
                  </a:lnTo>
                  <a:lnTo>
                    <a:pt x="8603" y="3511"/>
                  </a:lnTo>
                  <a:lnTo>
                    <a:pt x="8717" y="3505"/>
                  </a:lnTo>
                  <a:lnTo>
                    <a:pt x="8827" y="3496"/>
                  </a:lnTo>
                  <a:lnTo>
                    <a:pt x="8936" y="3483"/>
                  </a:lnTo>
                  <a:lnTo>
                    <a:pt x="9043" y="3466"/>
                  </a:lnTo>
                  <a:lnTo>
                    <a:pt x="9152" y="3448"/>
                  </a:lnTo>
                  <a:lnTo>
                    <a:pt x="9259" y="3423"/>
                  </a:lnTo>
                  <a:lnTo>
                    <a:pt x="9363" y="3397"/>
                  </a:lnTo>
                  <a:lnTo>
                    <a:pt x="9468" y="3367"/>
                  </a:lnTo>
                  <a:lnTo>
                    <a:pt x="9570" y="3332"/>
                  </a:lnTo>
                  <a:lnTo>
                    <a:pt x="9671" y="3294"/>
                  </a:lnTo>
                  <a:lnTo>
                    <a:pt x="9771" y="3253"/>
                  </a:lnTo>
                  <a:lnTo>
                    <a:pt x="9871" y="3207"/>
                  </a:lnTo>
                  <a:lnTo>
                    <a:pt x="9969" y="3159"/>
                  </a:lnTo>
                  <a:lnTo>
                    <a:pt x="10066" y="3105"/>
                  </a:lnTo>
                  <a:lnTo>
                    <a:pt x="10161" y="3048"/>
                  </a:lnTo>
                  <a:lnTo>
                    <a:pt x="10257" y="2987"/>
                  </a:lnTo>
                  <a:lnTo>
                    <a:pt x="10348" y="2922"/>
                  </a:lnTo>
                  <a:lnTo>
                    <a:pt x="10440" y="2853"/>
                  </a:lnTo>
                  <a:lnTo>
                    <a:pt x="10531" y="2781"/>
                  </a:lnTo>
                  <a:lnTo>
                    <a:pt x="10620" y="2704"/>
                  </a:lnTo>
                  <a:lnTo>
                    <a:pt x="10708" y="2622"/>
                  </a:lnTo>
                  <a:lnTo>
                    <a:pt x="12414" y="4339"/>
                  </a:lnTo>
                  <a:lnTo>
                    <a:pt x="9703" y="7190"/>
                  </a:lnTo>
                  <a:lnTo>
                    <a:pt x="16929" y="14235"/>
                  </a:lnTo>
                  <a:lnTo>
                    <a:pt x="17150" y="13827"/>
                  </a:lnTo>
                  <a:lnTo>
                    <a:pt x="17343" y="13397"/>
                  </a:lnTo>
                  <a:lnTo>
                    <a:pt x="17505" y="12952"/>
                  </a:lnTo>
                  <a:lnTo>
                    <a:pt x="17639" y="12489"/>
                  </a:lnTo>
                  <a:lnTo>
                    <a:pt x="17743" y="12015"/>
                  </a:lnTo>
                  <a:lnTo>
                    <a:pt x="17820" y="11528"/>
                  </a:lnTo>
                  <a:lnTo>
                    <a:pt x="17868" y="11032"/>
                  </a:lnTo>
                  <a:lnTo>
                    <a:pt x="17888" y="10525"/>
                  </a:lnTo>
                  <a:lnTo>
                    <a:pt x="17880" y="10013"/>
                  </a:lnTo>
                  <a:lnTo>
                    <a:pt x="17846" y="9494"/>
                  </a:lnTo>
                  <a:lnTo>
                    <a:pt x="17784" y="8971"/>
                  </a:lnTo>
                  <a:lnTo>
                    <a:pt x="17697" y="8447"/>
                  </a:lnTo>
                  <a:lnTo>
                    <a:pt x="17583" y="7921"/>
                  </a:lnTo>
                  <a:lnTo>
                    <a:pt x="17442" y="7397"/>
                  </a:lnTo>
                  <a:lnTo>
                    <a:pt x="17276" y="6876"/>
                  </a:lnTo>
                  <a:lnTo>
                    <a:pt x="17084" y="6358"/>
                  </a:lnTo>
                  <a:lnTo>
                    <a:pt x="16869" y="5846"/>
                  </a:lnTo>
                  <a:lnTo>
                    <a:pt x="16626" y="5343"/>
                  </a:lnTo>
                  <a:lnTo>
                    <a:pt x="16360" y="4848"/>
                  </a:lnTo>
                  <a:lnTo>
                    <a:pt x="16072" y="4364"/>
                  </a:lnTo>
                  <a:lnTo>
                    <a:pt x="15758" y="3893"/>
                  </a:lnTo>
                  <a:lnTo>
                    <a:pt x="15421" y="3437"/>
                  </a:lnTo>
                  <a:lnTo>
                    <a:pt x="15060" y="2995"/>
                  </a:lnTo>
                  <a:lnTo>
                    <a:pt x="14678" y="2570"/>
                  </a:lnTo>
                  <a:lnTo>
                    <a:pt x="14273" y="2165"/>
                  </a:lnTo>
                  <a:lnTo>
                    <a:pt x="13846" y="1782"/>
                  </a:lnTo>
                  <a:lnTo>
                    <a:pt x="13397" y="1418"/>
                  </a:lnTo>
                  <a:lnTo>
                    <a:pt x="12927" y="1080"/>
                  </a:lnTo>
                  <a:lnTo>
                    <a:pt x="12434" y="767"/>
                  </a:lnTo>
                  <a:lnTo>
                    <a:pt x="11921" y="483"/>
                  </a:lnTo>
                  <a:lnTo>
                    <a:pt x="11389" y="227"/>
                  </a:lnTo>
                  <a:lnTo>
                    <a:pt x="10834" y="0"/>
                  </a:lnTo>
                  <a:close/>
                </a:path>
              </a:pathLst>
            </a:custGeom>
            <a:solidFill>
              <a:srgbClr val="FFD797"/>
            </a:solidFill>
            <a:ln cap="flat" cmpd="sng">
              <a:noFill/>
              <a:prstDash val="solid"/>
              <a:round/>
            </a:ln>
          </p:spPr>
        </p:sp>
      </p:grpSp>
    </p:spTree>
    <p:extLst>
      <p:ext uri="{BB962C8B-B14F-4D97-AF65-F5344CB8AC3E}">
        <p14:creationId xmlns:p14="http://schemas.microsoft.com/office/powerpoint/2010/main" val="501664328"/>
      </p:ext>
    </p:extLst>
  </p:cSld>
  <p:clrMapOvr>
    <a:masterClrMapping/>
  </p:clrMapOvr>
  <p:transition spd="slow" advTm="2000">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119"/>
                                        </p:tgtEl>
                                        <p:attrNameLst>
                                          <p:attrName>style.visibility</p:attrName>
                                        </p:attrNameLst>
                                      </p:cBhvr>
                                      <p:to>
                                        <p:strVal val="visible"/>
                                      </p:to>
                                    </p:set>
                                    <p:animEffect transition="in" filter="barn(inVertical)">
                                      <p:cBhvr>
                                        <p:cTn id="7" dur="400"/>
                                        <p:tgtEl>
                                          <p:spTgt spid="119"/>
                                        </p:tgtEl>
                                      </p:cBhvr>
                                    </p:animEffect>
                                  </p:childTnLst>
                                </p:cTn>
                              </p:par>
                              <p:par>
                                <p:cTn id="8" presetID="2" presetClass="entr" presetSubtype="8" fill="hold" nodeType="withEffect">
                                  <p:stCondLst>
                                    <p:cond delay="0"/>
                                  </p:stCondLst>
                                  <p:childTnLst>
                                    <p:set>
                                      <p:cBhvr>
                                        <p:cTn id="9" dur="1" fill="hold">
                                          <p:stCondLst>
                                            <p:cond delay="0"/>
                                          </p:stCondLst>
                                        </p:cTn>
                                        <p:tgtEl>
                                          <p:spTgt spid="115"/>
                                        </p:tgtEl>
                                        <p:attrNameLst>
                                          <p:attrName>style.visibility</p:attrName>
                                        </p:attrNameLst>
                                      </p:cBhvr>
                                      <p:to>
                                        <p:strVal val="visible"/>
                                      </p:to>
                                    </p:set>
                                    <p:anim calcmode="lin" valueType="num">
                                      <p:cBhvr additive="base">
                                        <p:cTn id="10" dur="2000" fill="hold"/>
                                        <p:tgtEl>
                                          <p:spTgt spid="115"/>
                                        </p:tgtEl>
                                        <p:attrNameLst>
                                          <p:attrName>ppt_x</p:attrName>
                                        </p:attrNameLst>
                                      </p:cBhvr>
                                      <p:tavLst>
                                        <p:tav tm="0">
                                          <p:val>
                                            <p:strVal val="0-#ppt_w/2"/>
                                          </p:val>
                                        </p:tav>
                                        <p:tav tm="100000">
                                          <p:val>
                                            <p:strVal val="#ppt_x"/>
                                          </p:val>
                                        </p:tav>
                                      </p:tavLst>
                                    </p:anim>
                                    <p:anim calcmode="lin" valueType="num">
                                      <p:cBhvr additive="base">
                                        <p:cTn id="11" dur="2000" fill="hold"/>
                                        <p:tgtEl>
                                          <p:spTgt spid="115"/>
                                        </p:tgtEl>
                                        <p:attrNameLst>
                                          <p:attrName>ppt_y</p:attrName>
                                        </p:attrNameLst>
                                      </p:cBhvr>
                                      <p:tavLst>
                                        <p:tav tm="0">
                                          <p:val>
                                            <p:strVal val="#ppt_y"/>
                                          </p:val>
                                        </p:tav>
                                        <p:tav tm="100000">
                                          <p:val>
                                            <p:strVal val="#ppt_y"/>
                                          </p:val>
                                        </p:tav>
                                      </p:tavLst>
                                    </p:anim>
                                  </p:childTnLst>
                                </p:cTn>
                              </p:par>
                            </p:childTnLst>
                          </p:cTn>
                        </p:par>
                        <p:par>
                          <p:cTn id="12" fill="hold" nodeType="withGroup">
                            <p:stCondLst>
                              <p:cond delay="2000"/>
                            </p:stCondLst>
                            <p:childTnLst>
                              <p:par>
                                <p:cTn id="13" presetID="42" presetClass="entr" presetSubtype="0" fill="hold" grpId="0" nodeType="afterEffect">
                                  <p:stCondLst>
                                    <p:cond delay="0"/>
                                  </p:stCondLst>
                                  <p:childTnLst>
                                    <p:set>
                                      <p:cBhvr>
                                        <p:cTn id="14" dur="1" fill="hold">
                                          <p:stCondLst>
                                            <p:cond delay="0"/>
                                          </p:stCondLst>
                                        </p:cTn>
                                        <p:tgtEl>
                                          <p:spTgt spid="123"/>
                                        </p:tgtEl>
                                        <p:attrNameLst>
                                          <p:attrName>style.visibility</p:attrName>
                                        </p:attrNameLst>
                                      </p:cBhvr>
                                      <p:to>
                                        <p:strVal val="visible"/>
                                      </p:to>
                                    </p:set>
                                    <p:animEffect transition="in" filter="fade">
                                      <p:cBhvr>
                                        <p:cTn id="15" dur="1000"/>
                                        <p:tgtEl>
                                          <p:spTgt spid="123"/>
                                        </p:tgtEl>
                                      </p:cBhvr>
                                    </p:animEffect>
                                    <p:anim calcmode="lin" valueType="num">
                                      <p:cBhvr>
                                        <p:cTn id="16" dur="1000" fill="hold"/>
                                        <p:tgtEl>
                                          <p:spTgt spid="123"/>
                                        </p:tgtEl>
                                        <p:attrNameLst>
                                          <p:attrName>ppt_x</p:attrName>
                                        </p:attrNameLst>
                                      </p:cBhvr>
                                      <p:tavLst>
                                        <p:tav tm="0">
                                          <p:val>
                                            <p:strVal val="#ppt_x"/>
                                          </p:val>
                                        </p:tav>
                                        <p:tav tm="100000">
                                          <p:val>
                                            <p:strVal val="#ppt_x"/>
                                          </p:val>
                                        </p:tav>
                                      </p:tavLst>
                                    </p:anim>
                                    <p:anim calcmode="lin" valueType="num">
                                      <p:cBhvr>
                                        <p:cTn id="17" dur="1000" fill="hold"/>
                                        <p:tgtEl>
                                          <p:spTgt spid="123"/>
                                        </p:tgtEl>
                                        <p:attrNameLst>
                                          <p:attrName>ppt_y</p:attrName>
                                        </p:attrNameLst>
                                      </p:cBhvr>
                                      <p:tavLst>
                                        <p:tav tm="0">
                                          <p:val>
                                            <p:strVal val="#ppt_y+.1"/>
                                          </p:val>
                                        </p:tav>
                                        <p:tav tm="100000">
                                          <p:val>
                                            <p:strVal val="#ppt_y"/>
                                          </p:val>
                                        </p:tav>
                                      </p:tavLst>
                                    </p:anim>
                                  </p:childTnLst>
                                </p:cTn>
                              </p:par>
                            </p:childTnLst>
                          </p:cTn>
                        </p:par>
                        <p:par>
                          <p:cTn id="18" fill="hold">
                            <p:stCondLst>
                              <p:cond delay="3000"/>
                            </p:stCondLst>
                            <p:childTnLst>
                              <p:par>
                                <p:cTn id="19" presetID="2" presetClass="entr" presetSubtype="2" fill="hold" grpId="0" nodeType="afterEffect">
                                  <p:stCondLst>
                                    <p:cond delay="0"/>
                                  </p:stCondLst>
                                  <p:childTnLst>
                                    <p:set>
                                      <p:cBhvr>
                                        <p:cTn id="20" dur="1" fill="hold">
                                          <p:stCondLst>
                                            <p:cond delay="0"/>
                                          </p:stCondLst>
                                        </p:cTn>
                                        <p:tgtEl>
                                          <p:spTgt spid="118"/>
                                        </p:tgtEl>
                                        <p:attrNameLst>
                                          <p:attrName>style.visibility</p:attrName>
                                        </p:attrNameLst>
                                      </p:cBhvr>
                                      <p:to>
                                        <p:strVal val="visible"/>
                                      </p:to>
                                    </p:set>
                                    <p:anim calcmode="lin" valueType="num">
                                      <p:cBhvr additive="base">
                                        <p:cTn id="21" dur="500" fill="hold"/>
                                        <p:tgtEl>
                                          <p:spTgt spid="118"/>
                                        </p:tgtEl>
                                        <p:attrNameLst>
                                          <p:attrName>ppt_x</p:attrName>
                                        </p:attrNameLst>
                                      </p:cBhvr>
                                      <p:tavLst>
                                        <p:tav tm="0">
                                          <p:val>
                                            <p:strVal val="1+#ppt_w/2"/>
                                          </p:val>
                                        </p:tav>
                                        <p:tav tm="100000">
                                          <p:val>
                                            <p:strVal val="#ppt_x"/>
                                          </p:val>
                                        </p:tav>
                                      </p:tavLst>
                                    </p:anim>
                                    <p:anim calcmode="lin" valueType="num">
                                      <p:cBhvr additive="base">
                                        <p:cTn id="22" dur="500" fill="hold"/>
                                        <p:tgtEl>
                                          <p:spTgt spid="118"/>
                                        </p:tgtEl>
                                        <p:attrNameLst>
                                          <p:attrName>ppt_y</p:attrName>
                                        </p:attrNameLst>
                                      </p:cBhvr>
                                      <p:tavLst>
                                        <p:tav tm="0">
                                          <p:val>
                                            <p:strVal val="#ppt_y"/>
                                          </p:val>
                                        </p:tav>
                                        <p:tav tm="100000">
                                          <p:val>
                                            <p:strVal val="#ppt_y"/>
                                          </p:val>
                                        </p:tav>
                                      </p:tavLst>
                                    </p:anim>
                                  </p:childTnLst>
                                </p:cTn>
                              </p:par>
                            </p:childTnLst>
                          </p:cTn>
                        </p:par>
                        <p:par>
                          <p:cTn id="23" fill="hold" nodeType="withGroup">
                            <p:stCondLst>
                              <p:cond delay="3500"/>
                            </p:stCondLst>
                            <p:childTnLst>
                              <p:par>
                                <p:cTn id="24" presetID="56" presetClass="entr" presetSubtype="0" fill="hold" grpId="0" nodeType="afterEffect">
                                  <p:stCondLst>
                                    <p:cond delay="0"/>
                                  </p:stCondLst>
                                  <p:iterate type="lt">
                                    <p:tmPct val="10000"/>
                                  </p:iterate>
                                  <p:childTnLst>
                                    <p:set>
                                      <p:cBhvr>
                                        <p:cTn id="25" dur="1" fill="hold">
                                          <p:stCondLst>
                                            <p:cond delay="0"/>
                                          </p:stCondLst>
                                        </p:cTn>
                                        <p:tgtEl>
                                          <p:spTgt spid="120"/>
                                        </p:tgtEl>
                                        <p:attrNameLst>
                                          <p:attrName>style.visibility</p:attrName>
                                        </p:attrNameLst>
                                      </p:cBhvr>
                                      <p:to>
                                        <p:strVal val="visible"/>
                                      </p:to>
                                    </p:set>
                                    <p:anim by="(-#ppt_w*2)" calcmode="lin" valueType="num">
                                      <p:cBhvr rctx="PPT">
                                        <p:cTn id="26" dur="500" autoRev="1" fill="hold">
                                          <p:stCondLst>
                                            <p:cond delay="0"/>
                                          </p:stCondLst>
                                        </p:cTn>
                                        <p:tgtEl>
                                          <p:spTgt spid="120"/>
                                        </p:tgtEl>
                                        <p:attrNameLst>
                                          <p:attrName>ppt_w</p:attrName>
                                        </p:attrNameLst>
                                      </p:cBhvr>
                                    </p:anim>
                                    <p:anim by="(#ppt_w*0.50)" calcmode="lin" valueType="num">
                                      <p:cBhvr>
                                        <p:cTn id="27" dur="500" decel="50000" autoRev="1" fill="hold">
                                          <p:stCondLst>
                                            <p:cond delay="0"/>
                                          </p:stCondLst>
                                        </p:cTn>
                                        <p:tgtEl>
                                          <p:spTgt spid="120"/>
                                        </p:tgtEl>
                                        <p:attrNameLst>
                                          <p:attrName>ppt_x</p:attrName>
                                        </p:attrNameLst>
                                      </p:cBhvr>
                                    </p:anim>
                                    <p:anim from="(-#ppt_h/2)" to="(#ppt_y)" calcmode="lin" valueType="num">
                                      <p:cBhvr>
                                        <p:cTn id="28" dur="1000" fill="hold">
                                          <p:stCondLst>
                                            <p:cond delay="0"/>
                                          </p:stCondLst>
                                        </p:cTn>
                                        <p:tgtEl>
                                          <p:spTgt spid="120"/>
                                        </p:tgtEl>
                                        <p:attrNameLst>
                                          <p:attrName>ppt_y</p:attrName>
                                        </p:attrNameLst>
                                      </p:cBhvr>
                                    </p:anim>
                                    <p:animRot by="21600000">
                                      <p:cBhvr>
                                        <p:cTn id="29" dur="1000" fill="hold">
                                          <p:stCondLst>
                                            <p:cond delay="0"/>
                                          </p:stCondLst>
                                        </p:cTn>
                                        <p:tgtEl>
                                          <p:spTgt spid="12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8" grpId="0" animBg="1"/>
      <p:bldP spid="120" grpId="0"/>
      <p:bldP spid="123" grpId="0" animBg="1"/>
    </p:bldLst>
  </p:timing>
</p:sld>
</file>

<file path=ppt/slides/slide11.xml><?xml version="1.0" encoding="utf-8"?>
<p:sld xmlns:a="http://schemas.openxmlformats.org/drawingml/2006/main" xmlns:r="http://schemas.openxmlformats.org/officeDocument/2006/relationships" xmlns:p="http://schemas.openxmlformats.org/presentationml/2006/main" showMasterSp="0">
  <p:cSld>
    <p:bg>
      <p:bgPr>
        <a:blipFill>
          <a:blip r:embed="rId3"/>
          <a:stretch/>
        </a:blipFill>
        <a:effectLst/>
      </p:bgPr>
    </p:bg>
    <p:spTree>
      <p:nvGrpSpPr>
        <p:cNvPr id="1" name=""/>
        <p:cNvGrpSpPr/>
        <p:nvPr/>
      </p:nvGrpSpPr>
      <p:grpSpPr>
        <a:xfrm>
          <a:off x="0" y="0"/>
          <a:ext cx="0" cy="0"/>
          <a:chOff x="0" y="0"/>
          <a:chExt cx="0" cy="0"/>
        </a:xfrm>
      </p:grpSpPr>
      <p:sp>
        <p:nvSpPr>
          <p:cNvPr id="126" name="圆角矩形"/>
          <p:cNvSpPr>
            <a:spLocks/>
          </p:cNvSpPr>
          <p:nvPr/>
        </p:nvSpPr>
        <p:spPr>
          <a:xfrm>
            <a:off x="640486" y="1097036"/>
            <a:ext cx="4507577" cy="369332"/>
          </a:xfrm>
          <a:prstGeom prst="roundRect">
            <a:avLst>
              <a:gd name="adj" fmla="val 16666"/>
            </a:avLst>
          </a:prstGeom>
          <a:pattFill prst="wdUpDiag">
            <a:fgClr>
              <a:srgbClr val="AE0E16"/>
            </a:fgClr>
            <a:bgClr>
              <a:srgbClr val="820A10"/>
            </a:bgClr>
          </a:pattFill>
          <a:ln w="25400" cap="flat" cmpd="sng">
            <a:noFill/>
            <a:prstDash val="solid"/>
            <a:round/>
          </a:ln>
        </p:spPr>
      </p:sp>
      <p:grpSp>
        <p:nvGrpSpPr>
          <p:cNvPr id="129" name="组合"/>
          <p:cNvGrpSpPr>
            <a:grpSpLocks/>
          </p:cNvGrpSpPr>
          <p:nvPr/>
        </p:nvGrpSpPr>
        <p:grpSpPr>
          <a:xfrm>
            <a:off x="1365418" y="1027786"/>
            <a:ext cx="3350598" cy="420052"/>
            <a:chOff x="1365418" y="1027786"/>
            <a:chExt cx="3350598" cy="420052"/>
          </a:xfrm>
        </p:grpSpPr>
        <p:sp>
          <p:nvSpPr>
            <p:cNvPr id="127" name="曲线"/>
            <p:cNvSpPr>
              <a:spLocks/>
            </p:cNvSpPr>
            <p:nvPr/>
          </p:nvSpPr>
          <p:spPr>
            <a:xfrm>
              <a:off x="1365418" y="1122436"/>
              <a:ext cx="297016" cy="302607"/>
            </a:xfrm>
            <a:custGeom>
              <a:avLst/>
              <a:gdLst>
                <a:gd name="T1" fmla="*/ 0 w 21600"/>
                <a:gd name="T2" fmla="*/ 0 h 21600"/>
                <a:gd name="T3" fmla="*/ 21600 w 21600"/>
                <a:gd name="T4" fmla="*/ 21600 h 21600"/>
              </a:gdLst>
              <a:ahLst/>
              <a:cxnLst/>
              <a:rect l="T1" t="T2" r="T3" b="T4"/>
              <a:pathLst>
                <a:path w="21600" h="21600">
                  <a:moveTo>
                    <a:pt x="10834" y="0"/>
                  </a:moveTo>
                  <a:lnTo>
                    <a:pt x="11701" y="57"/>
                  </a:lnTo>
                  <a:lnTo>
                    <a:pt x="12534" y="173"/>
                  </a:lnTo>
                  <a:lnTo>
                    <a:pt x="13338" y="339"/>
                  </a:lnTo>
                  <a:lnTo>
                    <a:pt x="14107" y="557"/>
                  </a:lnTo>
                  <a:lnTo>
                    <a:pt x="14843" y="823"/>
                  </a:lnTo>
                  <a:lnTo>
                    <a:pt x="15545" y="1134"/>
                  </a:lnTo>
                  <a:lnTo>
                    <a:pt x="16212" y="1488"/>
                  </a:lnTo>
                  <a:lnTo>
                    <a:pt x="16843" y="1882"/>
                  </a:lnTo>
                  <a:lnTo>
                    <a:pt x="17437" y="2315"/>
                  </a:lnTo>
                  <a:lnTo>
                    <a:pt x="17996" y="2781"/>
                  </a:lnTo>
                  <a:lnTo>
                    <a:pt x="18518" y="3281"/>
                  </a:lnTo>
                  <a:lnTo>
                    <a:pt x="18999" y="3810"/>
                  </a:lnTo>
                  <a:lnTo>
                    <a:pt x="19444" y="4370"/>
                  </a:lnTo>
                  <a:lnTo>
                    <a:pt x="19849" y="4951"/>
                  </a:lnTo>
                  <a:lnTo>
                    <a:pt x="20211" y="5556"/>
                  </a:lnTo>
                  <a:lnTo>
                    <a:pt x="20535" y="6183"/>
                  </a:lnTo>
                  <a:lnTo>
                    <a:pt x="20817" y="6824"/>
                  </a:lnTo>
                  <a:lnTo>
                    <a:pt x="21056" y="7482"/>
                  </a:lnTo>
                  <a:lnTo>
                    <a:pt x="21253" y="8152"/>
                  </a:lnTo>
                  <a:lnTo>
                    <a:pt x="21406" y="8832"/>
                  </a:lnTo>
                  <a:lnTo>
                    <a:pt x="21515" y="9518"/>
                  </a:lnTo>
                  <a:lnTo>
                    <a:pt x="21579" y="10210"/>
                  </a:lnTo>
                  <a:lnTo>
                    <a:pt x="21598" y="10903"/>
                  </a:lnTo>
                  <a:lnTo>
                    <a:pt x="21570" y="11598"/>
                  </a:lnTo>
                  <a:lnTo>
                    <a:pt x="21497" y="12287"/>
                  </a:lnTo>
                  <a:lnTo>
                    <a:pt x="21373" y="12973"/>
                  </a:lnTo>
                  <a:lnTo>
                    <a:pt x="21204" y="13649"/>
                  </a:lnTo>
                  <a:lnTo>
                    <a:pt x="20984" y="14316"/>
                  </a:lnTo>
                  <a:lnTo>
                    <a:pt x="20717" y="14970"/>
                  </a:lnTo>
                  <a:lnTo>
                    <a:pt x="20398" y="15607"/>
                  </a:lnTo>
                  <a:lnTo>
                    <a:pt x="20028" y="16226"/>
                  </a:lnTo>
                  <a:lnTo>
                    <a:pt x="19607" y="16826"/>
                  </a:lnTo>
                  <a:lnTo>
                    <a:pt x="21600" y="18687"/>
                  </a:lnTo>
                  <a:lnTo>
                    <a:pt x="18927" y="21421"/>
                  </a:lnTo>
                  <a:lnTo>
                    <a:pt x="16965" y="19519"/>
                  </a:lnTo>
                  <a:lnTo>
                    <a:pt x="16555" y="19763"/>
                  </a:lnTo>
                  <a:lnTo>
                    <a:pt x="16141" y="19991"/>
                  </a:lnTo>
                  <a:lnTo>
                    <a:pt x="15728" y="20204"/>
                  </a:lnTo>
                  <a:lnTo>
                    <a:pt x="15312" y="20400"/>
                  </a:lnTo>
                  <a:lnTo>
                    <a:pt x="14895" y="20581"/>
                  </a:lnTo>
                  <a:lnTo>
                    <a:pt x="14479" y="20745"/>
                  </a:lnTo>
                  <a:lnTo>
                    <a:pt x="14060" y="20893"/>
                  </a:lnTo>
                  <a:lnTo>
                    <a:pt x="13642" y="21026"/>
                  </a:lnTo>
                  <a:lnTo>
                    <a:pt x="13222" y="21140"/>
                  </a:lnTo>
                  <a:lnTo>
                    <a:pt x="12803" y="21240"/>
                  </a:lnTo>
                  <a:lnTo>
                    <a:pt x="12382" y="21324"/>
                  </a:lnTo>
                  <a:lnTo>
                    <a:pt x="11960" y="21391"/>
                  </a:lnTo>
                  <a:lnTo>
                    <a:pt x="11539" y="21442"/>
                  </a:lnTo>
                  <a:lnTo>
                    <a:pt x="11119" y="21475"/>
                  </a:lnTo>
                  <a:lnTo>
                    <a:pt x="10698" y="21492"/>
                  </a:lnTo>
                  <a:lnTo>
                    <a:pt x="10277" y="21493"/>
                  </a:lnTo>
                  <a:lnTo>
                    <a:pt x="9855" y="21476"/>
                  </a:lnTo>
                  <a:lnTo>
                    <a:pt x="9437" y="21443"/>
                  </a:lnTo>
                  <a:lnTo>
                    <a:pt x="9015" y="21393"/>
                  </a:lnTo>
                  <a:lnTo>
                    <a:pt x="8595" y="21326"/>
                  </a:lnTo>
                  <a:lnTo>
                    <a:pt x="8175" y="21241"/>
                  </a:lnTo>
                  <a:lnTo>
                    <a:pt x="7758" y="21140"/>
                  </a:lnTo>
                  <a:lnTo>
                    <a:pt x="7339" y="21023"/>
                  </a:lnTo>
                  <a:lnTo>
                    <a:pt x="6922" y="20888"/>
                  </a:lnTo>
                  <a:lnTo>
                    <a:pt x="6508" y="20734"/>
                  </a:lnTo>
                  <a:lnTo>
                    <a:pt x="6093" y="20564"/>
                  </a:lnTo>
                  <a:lnTo>
                    <a:pt x="5678" y="20377"/>
                  </a:lnTo>
                  <a:lnTo>
                    <a:pt x="5266" y="20173"/>
                  </a:lnTo>
                  <a:lnTo>
                    <a:pt x="4856" y="19949"/>
                  </a:lnTo>
                  <a:lnTo>
                    <a:pt x="4447" y="19709"/>
                  </a:lnTo>
                  <a:lnTo>
                    <a:pt x="4037" y="19452"/>
                  </a:lnTo>
                  <a:lnTo>
                    <a:pt x="3632" y="19176"/>
                  </a:lnTo>
                  <a:lnTo>
                    <a:pt x="3327" y="19469"/>
                  </a:lnTo>
                  <a:lnTo>
                    <a:pt x="3349" y="19629"/>
                  </a:lnTo>
                  <a:lnTo>
                    <a:pt x="3358" y="19783"/>
                  </a:lnTo>
                  <a:lnTo>
                    <a:pt x="3358" y="19934"/>
                  </a:lnTo>
                  <a:lnTo>
                    <a:pt x="3346" y="20079"/>
                  </a:lnTo>
                  <a:lnTo>
                    <a:pt x="3324" y="20220"/>
                  </a:lnTo>
                  <a:lnTo>
                    <a:pt x="3295" y="20355"/>
                  </a:lnTo>
                  <a:lnTo>
                    <a:pt x="3255" y="20485"/>
                  </a:lnTo>
                  <a:lnTo>
                    <a:pt x="3208" y="20608"/>
                  </a:lnTo>
                  <a:lnTo>
                    <a:pt x="3152" y="20728"/>
                  </a:lnTo>
                  <a:lnTo>
                    <a:pt x="3086" y="20839"/>
                  </a:lnTo>
                  <a:lnTo>
                    <a:pt x="3015" y="20944"/>
                  </a:lnTo>
                  <a:lnTo>
                    <a:pt x="2937" y="21043"/>
                  </a:lnTo>
                  <a:lnTo>
                    <a:pt x="2851" y="21135"/>
                  </a:lnTo>
                  <a:lnTo>
                    <a:pt x="2759" y="21219"/>
                  </a:lnTo>
                  <a:lnTo>
                    <a:pt x="2661" y="21296"/>
                  </a:lnTo>
                  <a:lnTo>
                    <a:pt x="2558" y="21363"/>
                  </a:lnTo>
                  <a:lnTo>
                    <a:pt x="2451" y="21424"/>
                  </a:lnTo>
                  <a:lnTo>
                    <a:pt x="2339" y="21476"/>
                  </a:lnTo>
                  <a:lnTo>
                    <a:pt x="2220" y="21519"/>
                  </a:lnTo>
                  <a:lnTo>
                    <a:pt x="2099" y="21554"/>
                  </a:lnTo>
                  <a:lnTo>
                    <a:pt x="1975" y="21578"/>
                  </a:lnTo>
                  <a:lnTo>
                    <a:pt x="1847" y="21594"/>
                  </a:lnTo>
                  <a:lnTo>
                    <a:pt x="1717" y="21600"/>
                  </a:lnTo>
                  <a:lnTo>
                    <a:pt x="1583" y="21596"/>
                  </a:lnTo>
                  <a:lnTo>
                    <a:pt x="1448" y="21581"/>
                  </a:lnTo>
                  <a:lnTo>
                    <a:pt x="1310" y="21555"/>
                  </a:lnTo>
                  <a:lnTo>
                    <a:pt x="1172" y="21518"/>
                  </a:lnTo>
                  <a:lnTo>
                    <a:pt x="1035" y="21471"/>
                  </a:lnTo>
                  <a:lnTo>
                    <a:pt x="896" y="21413"/>
                  </a:lnTo>
                  <a:lnTo>
                    <a:pt x="757" y="21344"/>
                  </a:lnTo>
                  <a:lnTo>
                    <a:pt x="617" y="21261"/>
                  </a:lnTo>
                  <a:lnTo>
                    <a:pt x="478" y="21166"/>
                  </a:lnTo>
                  <a:lnTo>
                    <a:pt x="389" y="21042"/>
                  </a:lnTo>
                  <a:lnTo>
                    <a:pt x="308" y="20918"/>
                  </a:lnTo>
                  <a:lnTo>
                    <a:pt x="239" y="20792"/>
                  </a:lnTo>
                  <a:lnTo>
                    <a:pt x="177" y="20666"/>
                  </a:lnTo>
                  <a:lnTo>
                    <a:pt x="125" y="20541"/>
                  </a:lnTo>
                  <a:lnTo>
                    <a:pt x="82" y="20415"/>
                  </a:lnTo>
                  <a:lnTo>
                    <a:pt x="48" y="20289"/>
                  </a:lnTo>
                  <a:lnTo>
                    <a:pt x="22" y="20166"/>
                  </a:lnTo>
                  <a:lnTo>
                    <a:pt x="6" y="20041"/>
                  </a:lnTo>
                  <a:lnTo>
                    <a:pt x="0" y="19920"/>
                  </a:lnTo>
                  <a:lnTo>
                    <a:pt x="1" y="19800"/>
                  </a:lnTo>
                  <a:lnTo>
                    <a:pt x="10" y="19682"/>
                  </a:lnTo>
                  <a:lnTo>
                    <a:pt x="29" y="19565"/>
                  </a:lnTo>
                  <a:lnTo>
                    <a:pt x="56" y="19452"/>
                  </a:lnTo>
                  <a:lnTo>
                    <a:pt x="90" y="19342"/>
                  </a:lnTo>
                  <a:lnTo>
                    <a:pt x="135" y="19233"/>
                  </a:lnTo>
                  <a:lnTo>
                    <a:pt x="185" y="19129"/>
                  </a:lnTo>
                  <a:lnTo>
                    <a:pt x="244" y="19029"/>
                  </a:lnTo>
                  <a:lnTo>
                    <a:pt x="312" y="18933"/>
                  </a:lnTo>
                  <a:lnTo>
                    <a:pt x="387" y="18841"/>
                  </a:lnTo>
                  <a:lnTo>
                    <a:pt x="470" y="18755"/>
                  </a:lnTo>
                  <a:lnTo>
                    <a:pt x="561" y="18672"/>
                  </a:lnTo>
                  <a:lnTo>
                    <a:pt x="659" y="18596"/>
                  </a:lnTo>
                  <a:lnTo>
                    <a:pt x="765" y="18525"/>
                  </a:lnTo>
                  <a:lnTo>
                    <a:pt x="877" y="18461"/>
                  </a:lnTo>
                  <a:lnTo>
                    <a:pt x="997" y="18402"/>
                  </a:lnTo>
                  <a:lnTo>
                    <a:pt x="1123" y="18350"/>
                  </a:lnTo>
                  <a:lnTo>
                    <a:pt x="1258" y="18304"/>
                  </a:lnTo>
                  <a:lnTo>
                    <a:pt x="1398" y="18266"/>
                  </a:lnTo>
                  <a:lnTo>
                    <a:pt x="1547" y="18235"/>
                  </a:lnTo>
                  <a:lnTo>
                    <a:pt x="1702" y="18213"/>
                  </a:lnTo>
                  <a:lnTo>
                    <a:pt x="1864" y="18199"/>
                  </a:lnTo>
                  <a:lnTo>
                    <a:pt x="2079" y="18016"/>
                  </a:lnTo>
                  <a:lnTo>
                    <a:pt x="659" y="16316"/>
                  </a:lnTo>
                  <a:lnTo>
                    <a:pt x="2312" y="14647"/>
                  </a:lnTo>
                  <a:lnTo>
                    <a:pt x="2613" y="14918"/>
                  </a:lnTo>
                  <a:lnTo>
                    <a:pt x="2922" y="15178"/>
                  </a:lnTo>
                  <a:lnTo>
                    <a:pt x="3235" y="15428"/>
                  </a:lnTo>
                  <a:lnTo>
                    <a:pt x="3556" y="15670"/>
                  </a:lnTo>
                  <a:lnTo>
                    <a:pt x="3882" y="15901"/>
                  </a:lnTo>
                  <a:lnTo>
                    <a:pt x="4215" y="16123"/>
                  </a:lnTo>
                  <a:lnTo>
                    <a:pt x="4552" y="16331"/>
                  </a:lnTo>
                  <a:lnTo>
                    <a:pt x="4893" y="16530"/>
                  </a:lnTo>
                  <a:lnTo>
                    <a:pt x="5241" y="16716"/>
                  </a:lnTo>
                  <a:lnTo>
                    <a:pt x="5594" y="16891"/>
                  </a:lnTo>
                  <a:lnTo>
                    <a:pt x="5950" y="17051"/>
                  </a:lnTo>
                  <a:lnTo>
                    <a:pt x="6310" y="17200"/>
                  </a:lnTo>
                  <a:lnTo>
                    <a:pt x="6675" y="17334"/>
                  </a:lnTo>
                  <a:lnTo>
                    <a:pt x="7044" y="17455"/>
                  </a:lnTo>
                  <a:lnTo>
                    <a:pt x="7417" y="17561"/>
                  </a:lnTo>
                  <a:lnTo>
                    <a:pt x="7792" y="17653"/>
                  </a:lnTo>
                  <a:lnTo>
                    <a:pt x="8171" y="17731"/>
                  </a:lnTo>
                  <a:lnTo>
                    <a:pt x="8553" y="17791"/>
                  </a:lnTo>
                  <a:lnTo>
                    <a:pt x="8938" y="17837"/>
                  </a:lnTo>
                  <a:lnTo>
                    <a:pt x="9324" y="17866"/>
                  </a:lnTo>
                  <a:lnTo>
                    <a:pt x="9713" y="17878"/>
                  </a:lnTo>
                  <a:lnTo>
                    <a:pt x="10107" y="17873"/>
                  </a:lnTo>
                  <a:lnTo>
                    <a:pt x="10500" y="17850"/>
                  </a:lnTo>
                  <a:lnTo>
                    <a:pt x="10894" y="17808"/>
                  </a:lnTo>
                  <a:lnTo>
                    <a:pt x="11290" y="17751"/>
                  </a:lnTo>
                  <a:lnTo>
                    <a:pt x="11689" y="17672"/>
                  </a:lnTo>
                  <a:lnTo>
                    <a:pt x="12087" y="17575"/>
                  </a:lnTo>
                  <a:lnTo>
                    <a:pt x="12486" y="17459"/>
                  </a:lnTo>
                  <a:lnTo>
                    <a:pt x="12886" y="17323"/>
                  </a:lnTo>
                  <a:lnTo>
                    <a:pt x="13287" y="17165"/>
                  </a:lnTo>
                  <a:lnTo>
                    <a:pt x="13687" y="16988"/>
                  </a:lnTo>
                  <a:lnTo>
                    <a:pt x="14088" y="16788"/>
                  </a:lnTo>
                  <a:lnTo>
                    <a:pt x="7006" y="10060"/>
                  </a:lnTo>
                  <a:lnTo>
                    <a:pt x="5054" y="12053"/>
                  </a:lnTo>
                  <a:lnTo>
                    <a:pt x="1912" y="8966"/>
                  </a:lnTo>
                  <a:lnTo>
                    <a:pt x="7307" y="3368"/>
                  </a:lnTo>
                  <a:lnTo>
                    <a:pt x="7430" y="3396"/>
                  </a:lnTo>
                  <a:lnTo>
                    <a:pt x="7552" y="3421"/>
                  </a:lnTo>
                  <a:lnTo>
                    <a:pt x="7674" y="3443"/>
                  </a:lnTo>
                  <a:lnTo>
                    <a:pt x="7793" y="3463"/>
                  </a:lnTo>
                  <a:lnTo>
                    <a:pt x="7912" y="3480"/>
                  </a:lnTo>
                  <a:lnTo>
                    <a:pt x="8030" y="3491"/>
                  </a:lnTo>
                  <a:lnTo>
                    <a:pt x="8147" y="3503"/>
                  </a:lnTo>
                  <a:lnTo>
                    <a:pt x="8262" y="3510"/>
                  </a:lnTo>
                  <a:lnTo>
                    <a:pt x="8379" y="3514"/>
                  </a:lnTo>
                  <a:lnTo>
                    <a:pt x="8491" y="3514"/>
                  </a:lnTo>
                  <a:lnTo>
                    <a:pt x="8603" y="3511"/>
                  </a:lnTo>
                  <a:lnTo>
                    <a:pt x="8717" y="3506"/>
                  </a:lnTo>
                  <a:lnTo>
                    <a:pt x="8827" y="3495"/>
                  </a:lnTo>
                  <a:lnTo>
                    <a:pt x="8936" y="3482"/>
                  </a:lnTo>
                  <a:lnTo>
                    <a:pt x="9043" y="3466"/>
                  </a:lnTo>
                  <a:lnTo>
                    <a:pt x="9152" y="3447"/>
                  </a:lnTo>
                  <a:lnTo>
                    <a:pt x="9259" y="3423"/>
                  </a:lnTo>
                  <a:lnTo>
                    <a:pt x="9363" y="3396"/>
                  </a:lnTo>
                  <a:lnTo>
                    <a:pt x="9467" y="3367"/>
                  </a:lnTo>
                  <a:lnTo>
                    <a:pt x="9569" y="3333"/>
                  </a:lnTo>
                  <a:lnTo>
                    <a:pt x="9671" y="3295"/>
                  </a:lnTo>
                  <a:lnTo>
                    <a:pt x="9772" y="3252"/>
                  </a:lnTo>
                  <a:lnTo>
                    <a:pt x="9871" y="3207"/>
                  </a:lnTo>
                  <a:lnTo>
                    <a:pt x="9969" y="3158"/>
                  </a:lnTo>
                  <a:lnTo>
                    <a:pt x="10067" y="3104"/>
                  </a:lnTo>
                  <a:lnTo>
                    <a:pt x="10162" y="3048"/>
                  </a:lnTo>
                  <a:lnTo>
                    <a:pt x="10256" y="2987"/>
                  </a:lnTo>
                  <a:lnTo>
                    <a:pt x="10349" y="2922"/>
                  </a:lnTo>
                  <a:lnTo>
                    <a:pt x="10441" y="2853"/>
                  </a:lnTo>
                  <a:lnTo>
                    <a:pt x="10531" y="2780"/>
                  </a:lnTo>
                  <a:lnTo>
                    <a:pt x="10619" y="2704"/>
                  </a:lnTo>
                  <a:lnTo>
                    <a:pt x="10707" y="2622"/>
                  </a:lnTo>
                  <a:lnTo>
                    <a:pt x="12415" y="4338"/>
                  </a:lnTo>
                  <a:lnTo>
                    <a:pt x="9703" y="7189"/>
                  </a:lnTo>
                  <a:lnTo>
                    <a:pt x="16929" y="14235"/>
                  </a:lnTo>
                  <a:lnTo>
                    <a:pt x="17150" y="13827"/>
                  </a:lnTo>
                  <a:lnTo>
                    <a:pt x="17342" y="13397"/>
                  </a:lnTo>
                  <a:lnTo>
                    <a:pt x="17506" y="12951"/>
                  </a:lnTo>
                  <a:lnTo>
                    <a:pt x="17638" y="12490"/>
                  </a:lnTo>
                  <a:lnTo>
                    <a:pt x="17744" y="12015"/>
                  </a:lnTo>
                  <a:lnTo>
                    <a:pt x="17820" y="11528"/>
                  </a:lnTo>
                  <a:lnTo>
                    <a:pt x="17868" y="11032"/>
                  </a:lnTo>
                  <a:lnTo>
                    <a:pt x="17889" y="10525"/>
                  </a:lnTo>
                  <a:lnTo>
                    <a:pt x="17881" y="10012"/>
                  </a:lnTo>
                  <a:lnTo>
                    <a:pt x="17847" y="9495"/>
                  </a:lnTo>
                  <a:lnTo>
                    <a:pt x="17785" y="8972"/>
                  </a:lnTo>
                  <a:lnTo>
                    <a:pt x="17697" y="8447"/>
                  </a:lnTo>
                  <a:lnTo>
                    <a:pt x="17582" y="7922"/>
                  </a:lnTo>
                  <a:lnTo>
                    <a:pt x="17441" y="7397"/>
                  </a:lnTo>
                  <a:lnTo>
                    <a:pt x="17275" y="6876"/>
                  </a:lnTo>
                  <a:lnTo>
                    <a:pt x="17084" y="6358"/>
                  </a:lnTo>
                  <a:lnTo>
                    <a:pt x="16868" y="5846"/>
                  </a:lnTo>
                  <a:lnTo>
                    <a:pt x="16625" y="5342"/>
                  </a:lnTo>
                  <a:lnTo>
                    <a:pt x="16361" y="4849"/>
                  </a:lnTo>
                  <a:lnTo>
                    <a:pt x="16072" y="4364"/>
                  </a:lnTo>
                  <a:lnTo>
                    <a:pt x="15757" y="3893"/>
                  </a:lnTo>
                  <a:lnTo>
                    <a:pt x="15420" y="3436"/>
                  </a:lnTo>
                  <a:lnTo>
                    <a:pt x="15061" y="2995"/>
                  </a:lnTo>
                  <a:lnTo>
                    <a:pt x="14678" y="2570"/>
                  </a:lnTo>
                  <a:lnTo>
                    <a:pt x="14273" y="2166"/>
                  </a:lnTo>
                  <a:lnTo>
                    <a:pt x="13845" y="1781"/>
                  </a:lnTo>
                  <a:lnTo>
                    <a:pt x="13397" y="1419"/>
                  </a:lnTo>
                  <a:lnTo>
                    <a:pt x="12926" y="1081"/>
                  </a:lnTo>
                  <a:lnTo>
                    <a:pt x="12434" y="767"/>
                  </a:lnTo>
                  <a:lnTo>
                    <a:pt x="11920" y="483"/>
                  </a:lnTo>
                  <a:lnTo>
                    <a:pt x="11388" y="227"/>
                  </a:lnTo>
                  <a:lnTo>
                    <a:pt x="10834" y="0"/>
                  </a:lnTo>
                  <a:close/>
                </a:path>
              </a:pathLst>
            </a:custGeom>
            <a:solidFill>
              <a:srgbClr val="FFD797"/>
            </a:solidFill>
            <a:ln cap="flat" cmpd="sng">
              <a:noFill/>
              <a:prstDash val="solid"/>
              <a:round/>
            </a:ln>
          </p:spPr>
        </p:sp>
        <p:sp>
          <p:nvSpPr>
            <p:cNvPr id="128" name="矩形"/>
            <p:cNvSpPr>
              <a:spLocks/>
            </p:cNvSpPr>
            <p:nvPr/>
          </p:nvSpPr>
          <p:spPr>
            <a:xfrm>
              <a:off x="1763688" y="1027786"/>
              <a:ext cx="2952328" cy="420052"/>
            </a:xfrm>
            <a:prstGeom prst="rect">
              <a:avLst/>
            </a:prstGeom>
            <a:noFill/>
            <a:ln w="12700" cap="flat" cmpd="sng">
              <a:noFill/>
              <a:prstDash val="solid"/>
              <a:miter/>
            </a:ln>
          </p:spPr>
          <p:txBody>
            <a:bodyPr vert="horz" wrap="square" lIns="91440" tIns="45720" rIns="91440" bIns="45720" anchor="t" anchorCtr="0">
              <a:prstTxWarp prst="textNoShape">
                <a:avLst/>
              </a:prstTxWarp>
              <a:spAutoFit/>
            </a:bodyPr>
            <a:lstStyle/>
            <a:p>
              <a:pPr marL="0" indent="0" algn="ctr">
                <a:lnSpc>
                  <a:spcPct val="150000"/>
                </a:lnSpc>
                <a:spcBef>
                  <a:spcPts val="0"/>
                </a:spcBef>
                <a:spcAft>
                  <a:spcPts val="0"/>
                </a:spcAft>
                <a:buNone/>
              </a:pPr>
              <a:r>
                <a:rPr lang="zh-CN" altLang="en-US" sz="1500" b="1" i="0" u="none" strike="noStrike" kern="1200" cap="none" spc="0" baseline="0">
                  <a:solidFill>
                    <a:srgbClr val="FFD797"/>
                  </a:solidFill>
                  <a:latin typeface="微软雅黑" pitchFamily="34" charset="-122"/>
                  <a:ea typeface="微软雅黑" pitchFamily="34" charset="-122"/>
                  <a:cs typeface="Calibri" charset="0"/>
                </a:rPr>
                <a:t>特区精神的形成发展</a:t>
              </a:r>
            </a:p>
          </p:txBody>
        </p:sp>
      </p:grpSp>
      <p:sp>
        <p:nvSpPr>
          <p:cNvPr id="130" name="矩形"/>
          <p:cNvSpPr>
            <a:spLocks/>
          </p:cNvSpPr>
          <p:nvPr/>
        </p:nvSpPr>
        <p:spPr>
          <a:xfrm>
            <a:off x="640486" y="2499742"/>
            <a:ext cx="7963960" cy="1231491"/>
          </a:xfrm>
          <a:prstGeom prst="rect">
            <a:avLst/>
          </a:prstGeom>
          <a:noFill/>
          <a:ln w="12700" cap="flat" cmpd="sng">
            <a:noFill/>
            <a:prstDash val="solid"/>
            <a:miter/>
          </a:ln>
        </p:spPr>
        <p:txBody>
          <a:bodyPr vert="horz" wrap="square" lIns="91440" tIns="45720" rIns="91440" bIns="45720" anchor="t" anchorCtr="0">
            <a:prstTxWarp prst="textNoShape">
              <a:avLst/>
            </a:prstTxWarp>
            <a:spAutoFit/>
          </a:bodyPr>
          <a:lstStyle/>
          <a:p>
            <a:pPr marL="0" indent="0" algn="just">
              <a:lnSpc>
                <a:spcPts val="1800"/>
              </a:lnSpc>
              <a:spcBef>
                <a:spcPts val="0"/>
              </a:spcBef>
              <a:spcAft>
                <a:spcPts val="0"/>
              </a:spcAft>
              <a:buNone/>
            </a:pPr>
            <a:r>
              <a:rPr lang="en-US" altLang="zh-CN" sz="1400" b="0" i="0" u="none" strike="noStrike" kern="1200" cap="none" spc="0" baseline="0">
                <a:solidFill>
                  <a:schemeClr val="tx1"/>
                </a:solidFill>
                <a:latin typeface="微软雅黑" pitchFamily="34" charset="-122"/>
                <a:ea typeface="微软雅黑" pitchFamily="34" charset="-122"/>
                <a:cs typeface="Calibri" charset="0"/>
              </a:rPr>
              <a:t>1978</a:t>
            </a:r>
            <a:r>
              <a:rPr lang="zh-CN" altLang="en-US" sz="1400" b="0" i="0" u="none" strike="noStrike" kern="1200" cap="none" spc="0" baseline="0">
                <a:solidFill>
                  <a:schemeClr val="tx1"/>
                </a:solidFill>
                <a:latin typeface="微软雅黑" pitchFamily="34" charset="-122"/>
                <a:ea typeface="微软雅黑" pitchFamily="34" charset="-122"/>
                <a:cs typeface="Calibri" charset="0"/>
              </a:rPr>
              <a:t>年</a:t>
            </a:r>
            <a:r>
              <a:rPr lang="en-US" altLang="zh-CN" sz="1400" b="0" i="0" u="none" strike="noStrike" kern="1200" cap="none" spc="0" baseline="0">
                <a:solidFill>
                  <a:schemeClr val="tx1"/>
                </a:solidFill>
                <a:latin typeface="微软雅黑" pitchFamily="34" charset="-122"/>
                <a:ea typeface="微软雅黑" pitchFamily="34" charset="-122"/>
                <a:cs typeface="Calibri" charset="0"/>
              </a:rPr>
              <a:t>12</a:t>
            </a:r>
            <a:r>
              <a:rPr lang="zh-CN" altLang="en-US" sz="1400" b="0" i="0" u="none" strike="noStrike" kern="1200" cap="none" spc="0" baseline="0">
                <a:solidFill>
                  <a:schemeClr val="tx1"/>
                </a:solidFill>
                <a:latin typeface="微软雅黑" pitchFamily="34" charset="-122"/>
                <a:ea typeface="微软雅黑" pitchFamily="34" charset="-122"/>
                <a:cs typeface="Calibri" charset="0"/>
              </a:rPr>
              <a:t>月，</a:t>
            </a:r>
            <a:r>
              <a:rPr lang="zh-CN" altLang="en-US" sz="1400" b="1" i="0" u="none" strike="noStrike" kern="1200" cap="none" spc="0" baseline="0">
                <a:solidFill>
                  <a:schemeClr val="accent2"/>
                </a:solidFill>
                <a:latin typeface="微软雅黑" pitchFamily="34" charset="-122"/>
                <a:ea typeface="微软雅黑" pitchFamily="34" charset="-122"/>
                <a:cs typeface="Calibri" charset="0"/>
              </a:rPr>
              <a:t>党的十一届三中全会</a:t>
            </a:r>
            <a:r>
              <a:rPr lang="zh-CN" altLang="en-US" sz="1400" b="0" i="0" u="none" strike="noStrike" kern="1200" cap="none" spc="0" baseline="0">
                <a:solidFill>
                  <a:schemeClr val="tx1"/>
                </a:solidFill>
                <a:latin typeface="微软雅黑" pitchFamily="34" charset="-122"/>
                <a:ea typeface="微软雅黑" pitchFamily="34" charset="-122"/>
                <a:cs typeface="Calibri" charset="0"/>
              </a:rPr>
              <a:t>作出把全党的工作重点转移到社会主义现代化建设上来、实行改革开放的历史性决策。</a:t>
            </a:r>
            <a:r>
              <a:rPr lang="en-US" altLang="zh-CN" sz="1400" b="0" i="0" u="none" strike="noStrike" kern="1200" cap="none" spc="0" baseline="0">
                <a:solidFill>
                  <a:schemeClr val="tx1"/>
                </a:solidFill>
                <a:latin typeface="微软雅黑" pitchFamily="34" charset="-122"/>
                <a:ea typeface="微软雅黑" pitchFamily="34" charset="-122"/>
                <a:cs typeface="Calibri" charset="0"/>
              </a:rPr>
              <a:t>1979</a:t>
            </a:r>
            <a:r>
              <a:rPr lang="zh-CN" altLang="en-US" sz="1400" b="0" i="0" u="none" strike="noStrike" kern="1200" cap="none" spc="0" baseline="0">
                <a:solidFill>
                  <a:schemeClr val="tx1"/>
                </a:solidFill>
                <a:latin typeface="微软雅黑" pitchFamily="34" charset="-122"/>
                <a:ea typeface="微软雅黑" pitchFamily="34" charset="-122"/>
                <a:cs typeface="Calibri" charset="0"/>
              </a:rPr>
              <a:t>年</a:t>
            </a:r>
            <a:r>
              <a:rPr lang="en-US" altLang="zh-CN" sz="1400" b="0" i="0" u="none" strike="noStrike" kern="1200" cap="none" spc="0" baseline="0">
                <a:solidFill>
                  <a:schemeClr val="tx1"/>
                </a:solidFill>
                <a:latin typeface="微软雅黑" pitchFamily="34" charset="-122"/>
                <a:ea typeface="微软雅黑" pitchFamily="34" charset="-122"/>
                <a:cs typeface="Calibri" charset="0"/>
              </a:rPr>
              <a:t>4</a:t>
            </a:r>
            <a:r>
              <a:rPr lang="zh-CN" altLang="en-US" sz="1400" b="0" i="0" u="none" strike="noStrike" kern="1200" cap="none" spc="0" baseline="0">
                <a:solidFill>
                  <a:schemeClr val="tx1"/>
                </a:solidFill>
                <a:latin typeface="微软雅黑" pitchFamily="34" charset="-122"/>
                <a:ea typeface="微软雅黑" pitchFamily="34" charset="-122"/>
                <a:cs typeface="Calibri" charset="0"/>
              </a:rPr>
              <a:t>月，广东省委负责人向中央领导同志提出兴办出口加工区、推进改革开放的建议。邓小平同志明确指出，还是叫特区好，中央可以给些政策，你们自己去搞，杀出一条血路来。同年</a:t>
            </a:r>
            <a:r>
              <a:rPr lang="en-US" altLang="zh-CN" sz="1400" b="0" i="0" u="none" strike="noStrike" kern="1200" cap="none" spc="0" baseline="0">
                <a:solidFill>
                  <a:schemeClr val="tx1"/>
                </a:solidFill>
                <a:latin typeface="微软雅黑" pitchFamily="34" charset="-122"/>
                <a:ea typeface="微软雅黑" pitchFamily="34" charset="-122"/>
                <a:cs typeface="Calibri" charset="0"/>
              </a:rPr>
              <a:t>7</a:t>
            </a:r>
            <a:r>
              <a:rPr lang="zh-CN" altLang="en-US" sz="1400" b="0" i="0" u="none" strike="noStrike" kern="1200" cap="none" spc="0" baseline="0">
                <a:solidFill>
                  <a:schemeClr val="tx1"/>
                </a:solidFill>
                <a:latin typeface="微软雅黑" pitchFamily="34" charset="-122"/>
                <a:ea typeface="微软雅黑" pitchFamily="34" charset="-122"/>
                <a:cs typeface="Calibri" charset="0"/>
              </a:rPr>
              <a:t>月，党中央、国务院批准广东、福建两省实行特殊政策、灵活措施，先行一步，并试办出口特区。</a:t>
            </a:r>
          </a:p>
        </p:txBody>
      </p:sp>
      <p:pic>
        <p:nvPicPr>
          <p:cNvPr id="132" name="图片" descr="△2000年8月的深圳经济特区建筑群"/>
          <p:cNvPicPr>
            <a:picLocks noChangeAspect="1"/>
          </p:cNvPicPr>
          <p:nvPr/>
        </p:nvPicPr>
        <p:blipFill>
          <a:blip r:embed="rId4" cstate="print"/>
          <a:stretch>
            <a:fillRect/>
          </a:stretch>
        </p:blipFill>
        <p:spPr>
          <a:xfrm>
            <a:off x="5249319" y="956693"/>
            <a:ext cx="3254194" cy="1481943"/>
          </a:xfrm>
          <a:prstGeom prst="rect">
            <a:avLst/>
          </a:prstGeom>
          <a:noFill/>
          <a:ln w="12700" cap="flat" cmpd="sng">
            <a:noFill/>
            <a:prstDash val="solid"/>
            <a:round/>
          </a:ln>
        </p:spPr>
      </p:pic>
    </p:spTree>
    <p:extLst>
      <p:ext uri="{BB962C8B-B14F-4D97-AF65-F5344CB8AC3E}">
        <p14:creationId xmlns:p14="http://schemas.microsoft.com/office/powerpoint/2010/main" val="881327185"/>
      </p:ext>
    </p:extLst>
  </p:cSld>
  <p:clrMapOvr>
    <a:masterClrMapping/>
  </p:clrMapOvr>
  <p:transition spd="slow" advTm="2000">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3" presetClass="entr" presetSubtype="0" fill="hold" grpId="0" nodeType="withEffect">
                                  <p:stCondLst>
                                    <p:cond delay="0"/>
                                  </p:stCondLst>
                                  <p:childTnLst>
                                    <p:set>
                                      <p:cBhvr>
                                        <p:cTn id="6" dur="1" fill="hold">
                                          <p:stCondLst>
                                            <p:cond delay="0"/>
                                          </p:stCondLst>
                                        </p:cTn>
                                        <p:tgtEl>
                                          <p:spTgt spid="129"/>
                                        </p:tgtEl>
                                        <p:attrNameLst>
                                          <p:attrName>style.visibility</p:attrName>
                                        </p:attrNameLst>
                                      </p:cBhvr>
                                      <p:to>
                                        <p:strVal val="visible"/>
                                      </p:to>
                                    </p:set>
                                    <p:anim calcmode="lin" valueType="num">
                                      <p:cBhvr>
                                        <p:cTn id="7" dur="500" fill="hold"/>
                                        <p:tgtEl>
                                          <p:spTgt spid="129"/>
                                        </p:tgtEl>
                                        <p:attrNameLst>
                                          <p:attrName>ppt_w</p:attrName>
                                        </p:attrNameLst>
                                      </p:cBhvr>
                                      <p:tavLst>
                                        <p:tav tm="0">
                                          <p:val>
                                            <p:fltVal val="0"/>
                                          </p:val>
                                        </p:tav>
                                        <p:tav tm="100000">
                                          <p:val>
                                            <p:strVal val="#ppt_w"/>
                                          </p:val>
                                        </p:tav>
                                      </p:tavLst>
                                    </p:anim>
                                    <p:anim calcmode="lin" valueType="num">
                                      <p:cBhvr>
                                        <p:cTn id="8" dur="500" fill="hold"/>
                                        <p:tgtEl>
                                          <p:spTgt spid="129"/>
                                        </p:tgtEl>
                                        <p:attrNameLst>
                                          <p:attrName>ppt_h</p:attrName>
                                        </p:attrNameLst>
                                      </p:cBhvr>
                                      <p:tavLst>
                                        <p:tav tm="0">
                                          <p:val>
                                            <p:fltVal val="0"/>
                                          </p:val>
                                        </p:tav>
                                        <p:tav tm="100000">
                                          <p:val>
                                            <p:strVal val="#ppt_h"/>
                                          </p:val>
                                        </p:tav>
                                      </p:tavLst>
                                    </p:anim>
                                    <p:animEffect transition="in" filter="fade">
                                      <p:cBhvr>
                                        <p:cTn id="9" dur="500"/>
                                        <p:tgtEl>
                                          <p:spTgt spid="129"/>
                                        </p:tgtEl>
                                      </p:cBhvr>
                                    </p:animEffect>
                                  </p:childTnLst>
                                </p:cTn>
                              </p:par>
                              <p:par>
                                <p:cTn id="10" presetID="53" presetClass="entr" presetSubtype="0" fill="hold" grpId="0" nodeType="withEffect">
                                  <p:stCondLst>
                                    <p:cond delay="0"/>
                                  </p:stCondLst>
                                  <p:childTnLst>
                                    <p:set>
                                      <p:cBhvr>
                                        <p:cTn id="11" dur="1" fill="hold">
                                          <p:stCondLst>
                                            <p:cond delay="0"/>
                                          </p:stCondLst>
                                        </p:cTn>
                                        <p:tgtEl>
                                          <p:spTgt spid="126"/>
                                        </p:tgtEl>
                                        <p:attrNameLst>
                                          <p:attrName>style.visibility</p:attrName>
                                        </p:attrNameLst>
                                      </p:cBhvr>
                                      <p:to>
                                        <p:strVal val="visible"/>
                                      </p:to>
                                    </p:set>
                                    <p:anim calcmode="lin" valueType="num">
                                      <p:cBhvr>
                                        <p:cTn id="12" dur="500" fill="hold"/>
                                        <p:tgtEl>
                                          <p:spTgt spid="126"/>
                                        </p:tgtEl>
                                        <p:attrNameLst>
                                          <p:attrName>ppt_w</p:attrName>
                                        </p:attrNameLst>
                                      </p:cBhvr>
                                      <p:tavLst>
                                        <p:tav tm="0">
                                          <p:val>
                                            <p:fltVal val="0"/>
                                          </p:val>
                                        </p:tav>
                                        <p:tav tm="100000">
                                          <p:val>
                                            <p:strVal val="#ppt_w"/>
                                          </p:val>
                                        </p:tav>
                                      </p:tavLst>
                                    </p:anim>
                                    <p:anim calcmode="lin" valueType="num">
                                      <p:cBhvr>
                                        <p:cTn id="13" dur="500" fill="hold"/>
                                        <p:tgtEl>
                                          <p:spTgt spid="126"/>
                                        </p:tgtEl>
                                        <p:attrNameLst>
                                          <p:attrName>ppt_h</p:attrName>
                                        </p:attrNameLst>
                                      </p:cBhvr>
                                      <p:tavLst>
                                        <p:tav tm="0">
                                          <p:val>
                                            <p:fltVal val="0"/>
                                          </p:val>
                                        </p:tav>
                                        <p:tav tm="100000">
                                          <p:val>
                                            <p:strVal val="#ppt_h"/>
                                          </p:val>
                                        </p:tav>
                                      </p:tavLst>
                                    </p:anim>
                                    <p:animEffect transition="in" filter="fade">
                                      <p:cBhvr>
                                        <p:cTn id="14" dur="500"/>
                                        <p:tgtEl>
                                          <p:spTgt spid="126"/>
                                        </p:tgtEl>
                                      </p:cBhvr>
                                    </p:animEffect>
                                  </p:childTnLst>
                                </p:cTn>
                              </p:par>
                            </p:childTnLst>
                          </p:cTn>
                        </p:par>
                        <p:par>
                          <p:cTn id="15" fill="hold" nodeType="withGroup">
                            <p:stCondLst>
                              <p:cond delay="500"/>
                            </p:stCondLst>
                            <p:childTnLst>
                              <p:par>
                                <p:cTn id="16" presetID="42" presetClass="entr" presetSubtype="0" fill="hold" grpId="0" nodeType="afterEffect">
                                  <p:stCondLst>
                                    <p:cond delay="0"/>
                                  </p:stCondLst>
                                  <p:childTnLst>
                                    <p:set>
                                      <p:cBhvr>
                                        <p:cTn id="17" dur="1" fill="hold">
                                          <p:stCondLst>
                                            <p:cond delay="0"/>
                                          </p:stCondLst>
                                        </p:cTn>
                                        <p:tgtEl>
                                          <p:spTgt spid="130"/>
                                        </p:tgtEl>
                                        <p:attrNameLst>
                                          <p:attrName>style.visibility</p:attrName>
                                        </p:attrNameLst>
                                      </p:cBhvr>
                                      <p:to>
                                        <p:strVal val="visible"/>
                                      </p:to>
                                    </p:set>
                                    <p:animEffect transition="in" filter="fade">
                                      <p:cBhvr>
                                        <p:cTn id="18" dur="1000"/>
                                        <p:tgtEl>
                                          <p:spTgt spid="130"/>
                                        </p:tgtEl>
                                      </p:cBhvr>
                                    </p:animEffect>
                                    <p:anim calcmode="lin" valueType="num">
                                      <p:cBhvr>
                                        <p:cTn id="19" dur="1000" fill="hold"/>
                                        <p:tgtEl>
                                          <p:spTgt spid="130"/>
                                        </p:tgtEl>
                                        <p:attrNameLst>
                                          <p:attrName>ppt_x</p:attrName>
                                        </p:attrNameLst>
                                      </p:cBhvr>
                                      <p:tavLst>
                                        <p:tav tm="0">
                                          <p:val>
                                            <p:strVal val="#ppt_x"/>
                                          </p:val>
                                        </p:tav>
                                        <p:tav tm="100000">
                                          <p:val>
                                            <p:strVal val="#ppt_x"/>
                                          </p:val>
                                        </p:tav>
                                      </p:tavLst>
                                    </p:anim>
                                    <p:anim calcmode="lin" valueType="num">
                                      <p:cBhvr>
                                        <p:cTn id="20" dur="1000" fill="hold"/>
                                        <p:tgtEl>
                                          <p:spTgt spid="13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6" grpId="0" animBg="1"/>
      <p:bldP spid="129" grpId="0" animBg="1"/>
      <p:bldP spid="130" grpId="0"/>
    </p:bldLst>
  </p:timing>
</p:sld>
</file>

<file path=ppt/slides/slide12.xml><?xml version="1.0" encoding="utf-8"?>
<p:sld xmlns:a="http://schemas.openxmlformats.org/drawingml/2006/main" xmlns:r="http://schemas.openxmlformats.org/officeDocument/2006/relationships" xmlns:p="http://schemas.openxmlformats.org/presentationml/2006/main" showMasterSp="0">
  <p:cSld>
    <p:bg>
      <p:bgPr>
        <a:blipFill>
          <a:blip r:embed="rId3"/>
          <a:stretch/>
        </a:blipFill>
        <a:effectLst/>
      </p:bgPr>
    </p:bg>
    <p:spTree>
      <p:nvGrpSpPr>
        <p:cNvPr id="1" name=""/>
        <p:cNvGrpSpPr/>
        <p:nvPr/>
      </p:nvGrpSpPr>
      <p:grpSpPr>
        <a:xfrm>
          <a:off x="0" y="0"/>
          <a:ext cx="0" cy="0"/>
          <a:chOff x="0" y="0"/>
          <a:chExt cx="0" cy="0"/>
        </a:xfrm>
      </p:grpSpPr>
      <p:sp>
        <p:nvSpPr>
          <p:cNvPr id="135" name="圆角矩形"/>
          <p:cNvSpPr>
            <a:spLocks/>
          </p:cNvSpPr>
          <p:nvPr/>
        </p:nvSpPr>
        <p:spPr>
          <a:xfrm>
            <a:off x="611559" y="483518"/>
            <a:ext cx="3872036" cy="369332"/>
          </a:xfrm>
          <a:prstGeom prst="roundRect">
            <a:avLst>
              <a:gd name="adj" fmla="val 16666"/>
            </a:avLst>
          </a:prstGeom>
          <a:solidFill>
            <a:schemeClr val="accent2"/>
          </a:solidFill>
          <a:ln w="25400" cap="flat" cmpd="sng">
            <a:noFill/>
            <a:prstDash val="solid"/>
            <a:round/>
          </a:ln>
        </p:spPr>
      </p:sp>
      <p:sp>
        <p:nvSpPr>
          <p:cNvPr id="136" name="矩形"/>
          <p:cNvSpPr>
            <a:spLocks/>
          </p:cNvSpPr>
          <p:nvPr/>
        </p:nvSpPr>
        <p:spPr>
          <a:xfrm>
            <a:off x="994684" y="443999"/>
            <a:ext cx="3105788" cy="420052"/>
          </a:xfrm>
          <a:prstGeom prst="rect">
            <a:avLst/>
          </a:prstGeom>
          <a:noFill/>
          <a:ln w="12700" cap="flat" cmpd="sng">
            <a:noFill/>
            <a:prstDash val="solid"/>
            <a:miter/>
          </a:ln>
        </p:spPr>
        <p:txBody>
          <a:bodyPr vert="horz" wrap="square" lIns="91440" tIns="45720" rIns="91440" bIns="45720" anchor="t" anchorCtr="0">
            <a:prstTxWarp prst="textNoShape">
              <a:avLst/>
            </a:prstTxWarp>
            <a:spAutoFit/>
          </a:bodyPr>
          <a:lstStyle/>
          <a:p>
            <a:pPr marL="0" indent="0" algn="ctr">
              <a:lnSpc>
                <a:spcPct val="150000"/>
              </a:lnSpc>
              <a:spcBef>
                <a:spcPts val="0"/>
              </a:spcBef>
              <a:spcAft>
                <a:spcPts val="0"/>
              </a:spcAft>
              <a:buNone/>
            </a:pPr>
            <a:r>
              <a:rPr lang="zh-CN" altLang="en-US" sz="1500" b="0" i="0" u="none" strike="noStrike" kern="1200" cap="none" spc="0" baseline="0">
                <a:solidFill>
                  <a:schemeClr val="bg1"/>
                </a:solidFill>
                <a:latin typeface="微软雅黑" pitchFamily="34" charset="-122"/>
                <a:ea typeface="微软雅黑" pitchFamily="34" charset="-122"/>
                <a:cs typeface="Calibri" charset="0"/>
              </a:rPr>
              <a:t>社会主义建设在探索中曲折发展 </a:t>
            </a:r>
          </a:p>
        </p:txBody>
      </p:sp>
      <p:sp>
        <p:nvSpPr>
          <p:cNvPr id="137" name="矩形"/>
          <p:cNvSpPr>
            <a:spLocks/>
          </p:cNvSpPr>
          <p:nvPr/>
        </p:nvSpPr>
        <p:spPr>
          <a:xfrm>
            <a:off x="667067" y="922100"/>
            <a:ext cx="3760917" cy="2534602"/>
          </a:xfrm>
          <a:prstGeom prst="rect">
            <a:avLst/>
          </a:prstGeom>
          <a:noFill/>
          <a:ln w="12700" cap="flat" cmpd="sng">
            <a:noFill/>
            <a:prstDash val="solid"/>
            <a:miter/>
          </a:ln>
        </p:spPr>
        <p:txBody>
          <a:bodyPr vert="horz" wrap="square" lIns="91440" tIns="45720" rIns="91440" bIns="45720" anchor="t" anchorCtr="0">
            <a:prstTxWarp prst="textNoShape">
              <a:avLst/>
            </a:prstTxWarp>
            <a:spAutoFit/>
          </a:bodyPr>
          <a:lstStyle/>
          <a:p>
            <a:pPr marL="0" indent="0" algn="just">
              <a:lnSpc>
                <a:spcPct val="150000"/>
              </a:lnSpc>
              <a:spcBef>
                <a:spcPts val="0"/>
              </a:spcBef>
              <a:spcAft>
                <a:spcPts val="0"/>
              </a:spcAft>
              <a:buNone/>
            </a:pPr>
            <a:r>
              <a:rPr lang="zh-CN" altLang="en-US" sz="1200" b="0" i="0" u="none" strike="noStrike" kern="1200" cap="none" spc="0" baseline="0">
                <a:solidFill>
                  <a:schemeClr val="tx1"/>
                </a:solidFill>
                <a:latin typeface="微软雅黑" pitchFamily="34" charset="-122"/>
                <a:ea typeface="微软雅黑" pitchFamily="34" charset="-122"/>
                <a:cs typeface="Calibri" charset="0"/>
              </a:rPr>
              <a:t>　开始办经济特区，大家都没有经验，有人赞成，有人怀疑，也有人反对。然而，经济特区在一张白纸上演绎精彩，涌现了</a:t>
            </a:r>
            <a:r>
              <a:rPr lang="zh-CN" altLang="en-US" sz="1200" b="1" i="0" u="none" strike="noStrike" kern="1200" cap="none" spc="0" baseline="0">
                <a:solidFill>
                  <a:schemeClr val="accent2"/>
                </a:solidFill>
                <a:latin typeface="微软雅黑" pitchFamily="34" charset="-122"/>
                <a:ea typeface="微软雅黑" pitchFamily="34" charset="-122"/>
                <a:cs typeface="Calibri" charset="0"/>
              </a:rPr>
              <a:t>一个又一个全国第一</a:t>
            </a:r>
            <a:r>
              <a:rPr lang="zh-CN" altLang="en-US" sz="1200" b="0" i="0" u="none" strike="noStrike" kern="1200" cap="none" spc="0" baseline="0">
                <a:solidFill>
                  <a:schemeClr val="tx1"/>
                </a:solidFill>
                <a:latin typeface="微软雅黑" pitchFamily="34" charset="-122"/>
                <a:ea typeface="微软雅黑" pitchFamily="34" charset="-122"/>
                <a:cs typeface="Calibri" charset="0"/>
              </a:rPr>
              <a:t>，先后敲响中国土地拍卖“第一槌”、发行新中国第一张股票、创办第一家股份制企业、发行全国第一张信用卡、建立全国第一个商品房小区、建成我国第一个以“国际”冠名的民用机场、第一个取消粮油凭票供应等。经济特区创造了一个又一个伟大奇迹，书写了一个又一个“春天的故事”，取得了令世界刮目相看的伟大成就。</a:t>
            </a:r>
          </a:p>
        </p:txBody>
      </p:sp>
      <p:sp>
        <p:nvSpPr>
          <p:cNvPr id="138" name="矩形"/>
          <p:cNvSpPr>
            <a:spLocks/>
          </p:cNvSpPr>
          <p:nvPr/>
        </p:nvSpPr>
        <p:spPr>
          <a:xfrm>
            <a:off x="5342220" y="4317306"/>
            <a:ext cx="2974194" cy="362902"/>
          </a:xfrm>
          <a:prstGeom prst="rect">
            <a:avLst/>
          </a:prstGeom>
          <a:noFill/>
          <a:ln w="12700" cap="flat" cmpd="sng">
            <a:noFill/>
            <a:prstDash val="solid"/>
            <a:miter/>
          </a:ln>
        </p:spPr>
        <p:txBody>
          <a:bodyPr vert="horz" wrap="square" lIns="91440" tIns="45720" rIns="91440" bIns="45720" anchor="t" anchorCtr="0">
            <a:prstTxWarp prst="textNoShape">
              <a:avLst/>
            </a:prstTxWarp>
            <a:spAutoFit/>
          </a:bodyPr>
          <a:lstStyle/>
          <a:p>
            <a:pPr marL="0" indent="0" algn="ctr">
              <a:lnSpc>
                <a:spcPct val="150000"/>
              </a:lnSpc>
              <a:spcBef>
                <a:spcPts val="0"/>
              </a:spcBef>
              <a:spcAft>
                <a:spcPts val="0"/>
              </a:spcAft>
              <a:buNone/>
            </a:pPr>
            <a:r>
              <a:rPr lang="en-US" altLang="zh-CN" sz="1200" b="0" i="0" u="none" strike="noStrike" kern="1200" cap="none" spc="0" baseline="0">
                <a:solidFill>
                  <a:schemeClr val="tx1"/>
                </a:solidFill>
                <a:latin typeface="微软雅黑" pitchFamily="34" charset="-122"/>
                <a:ea typeface="微软雅黑" pitchFamily="34" charset="-122"/>
                <a:cs typeface="Calibri" charset="0"/>
              </a:rPr>
              <a:t>1981</a:t>
            </a:r>
            <a:r>
              <a:rPr lang="zh-CN" altLang="en-US" sz="1200" b="0" i="0" u="none" strike="noStrike" kern="1200" cap="none" spc="0" baseline="0">
                <a:solidFill>
                  <a:schemeClr val="tx1"/>
                </a:solidFill>
                <a:latin typeface="微软雅黑" pitchFamily="34" charset="-122"/>
                <a:ea typeface="微软雅黑" pitchFamily="34" charset="-122"/>
                <a:cs typeface="Calibri" charset="0"/>
              </a:rPr>
              <a:t>年建设中的深圳经济特区罗湖小区</a:t>
            </a:r>
          </a:p>
        </p:txBody>
      </p:sp>
      <p:pic>
        <p:nvPicPr>
          <p:cNvPr id="139" name="图片" descr="△1981年建设中的深圳经济特区罗湖小区"/>
          <p:cNvPicPr>
            <a:picLocks noChangeAspect="1"/>
          </p:cNvPicPr>
          <p:nvPr/>
        </p:nvPicPr>
        <p:blipFill>
          <a:blip r:embed="rId4" cstate="print"/>
          <a:stretch>
            <a:fillRect/>
          </a:stretch>
        </p:blipFill>
        <p:spPr>
          <a:xfrm>
            <a:off x="4631345" y="483518"/>
            <a:ext cx="4245409" cy="3833787"/>
          </a:xfrm>
          <a:prstGeom prst="rect">
            <a:avLst/>
          </a:prstGeom>
          <a:noFill/>
          <a:ln w="12700" cap="flat" cmpd="sng">
            <a:noFill/>
            <a:prstDash val="solid"/>
            <a:round/>
          </a:ln>
        </p:spPr>
      </p:pic>
    </p:spTree>
    <p:extLst>
      <p:ext uri="{BB962C8B-B14F-4D97-AF65-F5344CB8AC3E}">
        <p14:creationId xmlns:p14="http://schemas.microsoft.com/office/powerpoint/2010/main" val="351523606"/>
      </p:ext>
    </p:extLst>
  </p:cSld>
  <p:clrMapOvr>
    <a:masterClrMapping/>
  </p:clrMapOvr>
  <p:transition spd="slow" advTm="2000">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3" presetClass="entr" presetSubtype="0" fill="hold" grpId="0" nodeType="withEffect">
                                  <p:stCondLst>
                                    <p:cond delay="0"/>
                                  </p:stCondLst>
                                  <p:childTnLst>
                                    <p:set>
                                      <p:cBhvr>
                                        <p:cTn id="6" dur="1" fill="hold">
                                          <p:stCondLst>
                                            <p:cond delay="0"/>
                                          </p:stCondLst>
                                        </p:cTn>
                                        <p:tgtEl>
                                          <p:spTgt spid="135"/>
                                        </p:tgtEl>
                                        <p:attrNameLst>
                                          <p:attrName>style.visibility</p:attrName>
                                        </p:attrNameLst>
                                      </p:cBhvr>
                                      <p:to>
                                        <p:strVal val="visible"/>
                                      </p:to>
                                    </p:set>
                                    <p:anim calcmode="lin" valueType="num">
                                      <p:cBhvr>
                                        <p:cTn id="7" dur="500" fill="hold"/>
                                        <p:tgtEl>
                                          <p:spTgt spid="135"/>
                                        </p:tgtEl>
                                        <p:attrNameLst>
                                          <p:attrName>ppt_w</p:attrName>
                                        </p:attrNameLst>
                                      </p:cBhvr>
                                      <p:tavLst>
                                        <p:tav tm="0">
                                          <p:val>
                                            <p:fltVal val="0"/>
                                          </p:val>
                                        </p:tav>
                                        <p:tav tm="100000">
                                          <p:val>
                                            <p:strVal val="#ppt_w"/>
                                          </p:val>
                                        </p:tav>
                                      </p:tavLst>
                                    </p:anim>
                                    <p:anim calcmode="lin" valueType="num">
                                      <p:cBhvr>
                                        <p:cTn id="8" dur="500" fill="hold"/>
                                        <p:tgtEl>
                                          <p:spTgt spid="135"/>
                                        </p:tgtEl>
                                        <p:attrNameLst>
                                          <p:attrName>ppt_h</p:attrName>
                                        </p:attrNameLst>
                                      </p:cBhvr>
                                      <p:tavLst>
                                        <p:tav tm="0">
                                          <p:val>
                                            <p:fltVal val="0"/>
                                          </p:val>
                                        </p:tav>
                                        <p:tav tm="100000">
                                          <p:val>
                                            <p:strVal val="#ppt_h"/>
                                          </p:val>
                                        </p:tav>
                                      </p:tavLst>
                                    </p:anim>
                                    <p:animEffect transition="in" filter="fade">
                                      <p:cBhvr>
                                        <p:cTn id="9" dur="500"/>
                                        <p:tgtEl>
                                          <p:spTgt spid="135"/>
                                        </p:tgtEl>
                                      </p:cBhvr>
                                    </p:animEffect>
                                  </p:childTnLst>
                                </p:cTn>
                              </p:par>
                              <p:par>
                                <p:cTn id="10" presetID="53" presetClass="entr" presetSubtype="0" fill="hold" grpId="0" nodeType="withEffect">
                                  <p:stCondLst>
                                    <p:cond delay="0"/>
                                  </p:stCondLst>
                                  <p:childTnLst>
                                    <p:set>
                                      <p:cBhvr>
                                        <p:cTn id="11" dur="1" fill="hold">
                                          <p:stCondLst>
                                            <p:cond delay="0"/>
                                          </p:stCondLst>
                                        </p:cTn>
                                        <p:tgtEl>
                                          <p:spTgt spid="136"/>
                                        </p:tgtEl>
                                        <p:attrNameLst>
                                          <p:attrName>style.visibility</p:attrName>
                                        </p:attrNameLst>
                                      </p:cBhvr>
                                      <p:to>
                                        <p:strVal val="visible"/>
                                      </p:to>
                                    </p:set>
                                    <p:anim calcmode="lin" valueType="num">
                                      <p:cBhvr>
                                        <p:cTn id="12" dur="500" fill="hold"/>
                                        <p:tgtEl>
                                          <p:spTgt spid="136"/>
                                        </p:tgtEl>
                                        <p:attrNameLst>
                                          <p:attrName>ppt_w</p:attrName>
                                        </p:attrNameLst>
                                      </p:cBhvr>
                                      <p:tavLst>
                                        <p:tav tm="0">
                                          <p:val>
                                            <p:fltVal val="0"/>
                                          </p:val>
                                        </p:tav>
                                        <p:tav tm="100000">
                                          <p:val>
                                            <p:strVal val="#ppt_w"/>
                                          </p:val>
                                        </p:tav>
                                      </p:tavLst>
                                    </p:anim>
                                    <p:anim calcmode="lin" valueType="num">
                                      <p:cBhvr>
                                        <p:cTn id="13" dur="500" fill="hold"/>
                                        <p:tgtEl>
                                          <p:spTgt spid="136"/>
                                        </p:tgtEl>
                                        <p:attrNameLst>
                                          <p:attrName>ppt_h</p:attrName>
                                        </p:attrNameLst>
                                      </p:cBhvr>
                                      <p:tavLst>
                                        <p:tav tm="0">
                                          <p:val>
                                            <p:fltVal val="0"/>
                                          </p:val>
                                        </p:tav>
                                        <p:tav tm="100000">
                                          <p:val>
                                            <p:strVal val="#ppt_h"/>
                                          </p:val>
                                        </p:tav>
                                      </p:tavLst>
                                    </p:anim>
                                    <p:animEffect transition="in" filter="fade">
                                      <p:cBhvr>
                                        <p:cTn id="14" dur="500"/>
                                        <p:tgtEl>
                                          <p:spTgt spid="136"/>
                                        </p:tgtEl>
                                      </p:cBhvr>
                                    </p:animEffect>
                                  </p:childTnLst>
                                </p:cTn>
                              </p:par>
                            </p:childTnLst>
                          </p:cTn>
                        </p:par>
                        <p:par>
                          <p:cTn id="15" fill="hold" nodeType="withGroup">
                            <p:stCondLst>
                              <p:cond delay="500"/>
                            </p:stCondLst>
                            <p:childTnLst>
                              <p:par>
                                <p:cTn id="16" presetID="42" presetClass="entr" presetSubtype="0" fill="hold" grpId="0" nodeType="afterEffect">
                                  <p:stCondLst>
                                    <p:cond delay="0"/>
                                  </p:stCondLst>
                                  <p:childTnLst>
                                    <p:set>
                                      <p:cBhvr>
                                        <p:cTn id="17" dur="1" fill="hold">
                                          <p:stCondLst>
                                            <p:cond delay="0"/>
                                          </p:stCondLst>
                                        </p:cTn>
                                        <p:tgtEl>
                                          <p:spTgt spid="137"/>
                                        </p:tgtEl>
                                        <p:attrNameLst>
                                          <p:attrName>style.visibility</p:attrName>
                                        </p:attrNameLst>
                                      </p:cBhvr>
                                      <p:to>
                                        <p:strVal val="visible"/>
                                      </p:to>
                                    </p:set>
                                    <p:animEffect transition="in" filter="fade">
                                      <p:cBhvr>
                                        <p:cTn id="18" dur="1000"/>
                                        <p:tgtEl>
                                          <p:spTgt spid="137"/>
                                        </p:tgtEl>
                                      </p:cBhvr>
                                    </p:animEffect>
                                    <p:anim calcmode="lin" valueType="num">
                                      <p:cBhvr>
                                        <p:cTn id="19" dur="1000" fill="hold"/>
                                        <p:tgtEl>
                                          <p:spTgt spid="137"/>
                                        </p:tgtEl>
                                        <p:attrNameLst>
                                          <p:attrName>ppt_x</p:attrName>
                                        </p:attrNameLst>
                                      </p:cBhvr>
                                      <p:tavLst>
                                        <p:tav tm="0">
                                          <p:val>
                                            <p:strVal val="#ppt_x"/>
                                          </p:val>
                                        </p:tav>
                                        <p:tav tm="100000">
                                          <p:val>
                                            <p:strVal val="#ppt_x"/>
                                          </p:val>
                                        </p:tav>
                                      </p:tavLst>
                                    </p:anim>
                                    <p:anim calcmode="lin" valueType="num">
                                      <p:cBhvr>
                                        <p:cTn id="20" dur="1000" fill="hold"/>
                                        <p:tgtEl>
                                          <p:spTgt spid="137"/>
                                        </p:tgtEl>
                                        <p:attrNameLst>
                                          <p:attrName>ppt_y</p:attrName>
                                        </p:attrNameLst>
                                      </p:cBhvr>
                                      <p:tavLst>
                                        <p:tav tm="0">
                                          <p:val>
                                            <p:strVal val="#ppt_y+.1"/>
                                          </p:val>
                                        </p:tav>
                                        <p:tav tm="100000">
                                          <p:val>
                                            <p:strVal val="#ppt_y"/>
                                          </p:val>
                                        </p:tav>
                                      </p:tavLst>
                                    </p:anim>
                                  </p:childTnLst>
                                </p:cTn>
                              </p:par>
                            </p:childTnLst>
                          </p:cTn>
                        </p:par>
                        <p:par>
                          <p:cTn id="21" fill="hold">
                            <p:stCondLst>
                              <p:cond delay="1500"/>
                            </p:stCondLst>
                            <p:childTnLst>
                              <p:par>
                                <p:cTn id="22" presetID="22" presetClass="entr" presetSubtype="8" fill="hold" grpId="0" nodeType="afterEffect">
                                  <p:stCondLst>
                                    <p:cond delay="0"/>
                                  </p:stCondLst>
                                  <p:childTnLst>
                                    <p:set>
                                      <p:cBhvr>
                                        <p:cTn id="23" dur="1" fill="hold">
                                          <p:stCondLst>
                                            <p:cond delay="0"/>
                                          </p:stCondLst>
                                        </p:cTn>
                                        <p:tgtEl>
                                          <p:spTgt spid="138"/>
                                        </p:tgtEl>
                                        <p:attrNameLst>
                                          <p:attrName>style.visibility</p:attrName>
                                        </p:attrNameLst>
                                      </p:cBhvr>
                                      <p:to>
                                        <p:strVal val="visible"/>
                                      </p:to>
                                    </p:set>
                                    <p:animEffect transition="in" filter="wipe(left)">
                                      <p:cBhvr>
                                        <p:cTn id="24" dur="500"/>
                                        <p:tgtEl>
                                          <p:spTgt spid="1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5" grpId="0" animBg="1"/>
      <p:bldP spid="136" grpId="0"/>
      <p:bldP spid="137" grpId="0"/>
      <p:bldP spid="138" grpId="0"/>
    </p:bldLst>
  </p:timing>
</p:sld>
</file>

<file path=ppt/slides/slide13.xml><?xml version="1.0" encoding="utf-8"?>
<p:sld xmlns:a="http://schemas.openxmlformats.org/drawingml/2006/main" xmlns:r="http://schemas.openxmlformats.org/officeDocument/2006/relationships" xmlns:p="http://schemas.openxmlformats.org/presentationml/2006/main" showMasterSp="0">
  <p:cSld>
    <p:bg>
      <p:bgPr>
        <a:blipFill>
          <a:blip r:embed="rId3"/>
          <a:stretch/>
        </a:blipFill>
        <a:effectLst/>
      </p:bgPr>
    </p:bg>
    <p:spTree>
      <p:nvGrpSpPr>
        <p:cNvPr id="1" name=""/>
        <p:cNvGrpSpPr/>
        <p:nvPr/>
      </p:nvGrpSpPr>
      <p:grpSpPr>
        <a:xfrm>
          <a:off x="0" y="0"/>
          <a:ext cx="0" cy="0"/>
          <a:chOff x="0" y="0"/>
          <a:chExt cx="0" cy="0"/>
        </a:xfrm>
      </p:grpSpPr>
      <p:sp>
        <p:nvSpPr>
          <p:cNvPr id="142" name="圆角矩形"/>
          <p:cNvSpPr>
            <a:spLocks/>
          </p:cNvSpPr>
          <p:nvPr/>
        </p:nvSpPr>
        <p:spPr>
          <a:xfrm>
            <a:off x="606191" y="1304624"/>
            <a:ext cx="7998257" cy="369332"/>
          </a:xfrm>
          <a:prstGeom prst="roundRect">
            <a:avLst>
              <a:gd name="adj" fmla="val 16666"/>
            </a:avLst>
          </a:prstGeom>
          <a:pattFill prst="wdUpDiag">
            <a:fgClr>
              <a:srgbClr val="AE0E16"/>
            </a:fgClr>
            <a:bgClr>
              <a:srgbClr val="820A10"/>
            </a:bgClr>
          </a:pattFill>
          <a:ln w="25400" cap="flat" cmpd="sng">
            <a:noFill/>
            <a:prstDash val="solid"/>
            <a:round/>
          </a:ln>
        </p:spPr>
      </p:sp>
      <p:sp>
        <p:nvSpPr>
          <p:cNvPr id="143" name="矩形"/>
          <p:cNvSpPr>
            <a:spLocks/>
          </p:cNvSpPr>
          <p:nvPr/>
        </p:nvSpPr>
        <p:spPr>
          <a:xfrm>
            <a:off x="755576" y="2499742"/>
            <a:ext cx="3999128" cy="1663065"/>
          </a:xfrm>
          <a:prstGeom prst="rect">
            <a:avLst/>
          </a:prstGeom>
          <a:noFill/>
          <a:ln w="12700" cap="flat" cmpd="sng">
            <a:noFill/>
            <a:prstDash val="solid"/>
            <a:miter/>
          </a:ln>
        </p:spPr>
        <p:txBody>
          <a:bodyPr vert="horz" wrap="square" lIns="91440" tIns="45720" rIns="91440" bIns="45720" anchor="t" anchorCtr="0">
            <a:prstTxWarp prst="textNoShape">
              <a:avLst/>
            </a:prstTxWarp>
            <a:spAutoFit/>
          </a:bodyPr>
          <a:lstStyle/>
          <a:p>
            <a:pPr marL="0" indent="0" algn="l">
              <a:lnSpc>
                <a:spcPct val="150000"/>
              </a:lnSpc>
              <a:spcBef>
                <a:spcPts val="0"/>
              </a:spcBef>
              <a:spcAft>
                <a:spcPts val="0"/>
              </a:spcAft>
              <a:buNone/>
            </a:pPr>
            <a:r>
              <a:rPr lang="zh-CN" altLang="en-US" sz="1400" b="0" i="0" u="none" strike="noStrike" kern="1200" cap="none" spc="0" baseline="0">
                <a:solidFill>
                  <a:schemeClr val="tx1"/>
                </a:solidFill>
                <a:latin typeface="微软雅黑" pitchFamily="34" charset="-122"/>
                <a:ea typeface="微软雅黑" pitchFamily="34" charset="-122"/>
                <a:cs typeface="Calibri" charset="0"/>
              </a:rPr>
              <a:t>伟大实践孕育出伟大精神。经济特区的发展实践淬炼出敢闯敢试、敢为人先、埋头苦干的特区精神。</a:t>
            </a:r>
            <a:r>
              <a:rPr lang="en-US" altLang="zh-CN" sz="1400" b="0" i="0" u="none" strike="noStrike" kern="1200" cap="none" spc="0" baseline="0">
                <a:solidFill>
                  <a:schemeClr val="tx1"/>
                </a:solidFill>
                <a:latin typeface="微软雅黑" pitchFamily="34" charset="-122"/>
                <a:ea typeface="微软雅黑" pitchFamily="34" charset="-122"/>
                <a:cs typeface="Calibri" charset="0"/>
              </a:rPr>
              <a:t>2018</a:t>
            </a:r>
            <a:r>
              <a:rPr lang="zh-CN" altLang="en-US" sz="1400" b="0" i="0" u="none" strike="noStrike" kern="1200" cap="none" spc="0" baseline="0">
                <a:solidFill>
                  <a:schemeClr val="tx1"/>
                </a:solidFill>
                <a:latin typeface="微软雅黑" pitchFamily="34" charset="-122"/>
                <a:ea typeface="微软雅黑" pitchFamily="34" charset="-122"/>
                <a:cs typeface="Calibri" charset="0"/>
              </a:rPr>
              <a:t>年</a:t>
            </a:r>
            <a:r>
              <a:rPr lang="en-US" altLang="zh-CN" sz="1400" b="0" i="0" u="none" strike="noStrike" kern="1200" cap="none" spc="0" baseline="0">
                <a:solidFill>
                  <a:schemeClr val="tx1"/>
                </a:solidFill>
                <a:latin typeface="微软雅黑" pitchFamily="34" charset="-122"/>
                <a:ea typeface="微软雅黑" pitchFamily="34" charset="-122"/>
                <a:cs typeface="Calibri" charset="0"/>
              </a:rPr>
              <a:t>4</a:t>
            </a:r>
            <a:r>
              <a:rPr lang="zh-CN" altLang="en-US" sz="1400" b="0" i="0" u="none" strike="noStrike" kern="1200" cap="none" spc="0" baseline="0">
                <a:solidFill>
                  <a:schemeClr val="tx1"/>
                </a:solidFill>
                <a:latin typeface="微软雅黑" pitchFamily="34" charset="-122"/>
                <a:ea typeface="微软雅黑" pitchFamily="34" charset="-122"/>
                <a:cs typeface="Calibri" charset="0"/>
              </a:rPr>
              <a:t>月，习近平总书记在庆祝海南建省办经济特区</a:t>
            </a:r>
            <a:r>
              <a:rPr lang="en-US" altLang="zh-CN" sz="1400" b="0" i="0" u="none" strike="noStrike" kern="1200" cap="none" spc="0" baseline="0">
                <a:solidFill>
                  <a:schemeClr val="tx1"/>
                </a:solidFill>
                <a:latin typeface="微软雅黑" pitchFamily="34" charset="-122"/>
                <a:ea typeface="微软雅黑" pitchFamily="34" charset="-122"/>
                <a:cs typeface="Calibri" charset="0"/>
              </a:rPr>
              <a:t>30</a:t>
            </a:r>
            <a:r>
              <a:rPr lang="zh-CN" altLang="en-US" sz="1400" b="0" i="0" u="none" strike="noStrike" kern="1200" cap="none" spc="0" baseline="0">
                <a:solidFill>
                  <a:schemeClr val="tx1"/>
                </a:solidFill>
                <a:latin typeface="微软雅黑" pitchFamily="34" charset="-122"/>
                <a:ea typeface="微软雅黑" pitchFamily="34" charset="-122"/>
                <a:cs typeface="Calibri" charset="0"/>
              </a:rPr>
              <a:t>周年大会上就曾强调，要“</a:t>
            </a:r>
            <a:r>
              <a:rPr lang="zh-CN" altLang="en-US" sz="1400" b="1" i="0" u="none" strike="noStrike" kern="1200" cap="none" spc="0" baseline="0">
                <a:solidFill>
                  <a:schemeClr val="accent2"/>
                </a:solidFill>
                <a:latin typeface="微软雅黑" pitchFamily="34" charset="-122"/>
                <a:ea typeface="微软雅黑" pitchFamily="34" charset="-122"/>
                <a:cs typeface="Calibri" charset="0"/>
              </a:rPr>
              <a:t>发扬敢闯敢试、敢为人先</a:t>
            </a:r>
            <a:r>
              <a:rPr lang="zh-CN" altLang="en-US" sz="1400" b="0" i="0" u="none" strike="noStrike" kern="1200" cap="none" spc="0" baseline="0">
                <a:solidFill>
                  <a:schemeClr val="tx1"/>
                </a:solidFill>
                <a:latin typeface="微软雅黑" pitchFamily="34" charset="-122"/>
                <a:ea typeface="微软雅黑" pitchFamily="34" charset="-122"/>
                <a:cs typeface="Calibri" charset="0"/>
              </a:rPr>
              <a:t>、埋头苦干的特区精神”。</a:t>
            </a:r>
          </a:p>
        </p:txBody>
      </p:sp>
      <p:grpSp>
        <p:nvGrpSpPr>
          <p:cNvPr id="146" name="组合"/>
          <p:cNvGrpSpPr>
            <a:grpSpLocks/>
          </p:cNvGrpSpPr>
          <p:nvPr/>
        </p:nvGrpSpPr>
        <p:grpSpPr>
          <a:xfrm>
            <a:off x="2926453" y="1235374"/>
            <a:ext cx="3291092" cy="420052"/>
            <a:chOff x="2926453" y="1235374"/>
            <a:chExt cx="3291092" cy="420052"/>
          </a:xfrm>
        </p:grpSpPr>
        <p:sp>
          <p:nvSpPr>
            <p:cNvPr id="144" name="矩形"/>
            <p:cNvSpPr>
              <a:spLocks/>
            </p:cNvSpPr>
            <p:nvPr/>
          </p:nvSpPr>
          <p:spPr>
            <a:xfrm>
              <a:off x="3337226" y="1235374"/>
              <a:ext cx="2880320" cy="420052"/>
            </a:xfrm>
            <a:prstGeom prst="rect">
              <a:avLst/>
            </a:prstGeom>
            <a:noFill/>
            <a:ln w="12700" cap="flat" cmpd="sng">
              <a:noFill/>
              <a:prstDash val="solid"/>
              <a:miter/>
            </a:ln>
          </p:spPr>
          <p:txBody>
            <a:bodyPr vert="horz" wrap="square" lIns="91440" tIns="45720" rIns="91440" bIns="45720" anchor="t" anchorCtr="0">
              <a:prstTxWarp prst="textNoShape">
                <a:avLst/>
              </a:prstTxWarp>
              <a:spAutoFit/>
            </a:bodyPr>
            <a:lstStyle/>
            <a:p>
              <a:pPr marL="0" indent="0" algn="ctr">
                <a:lnSpc>
                  <a:spcPct val="150000"/>
                </a:lnSpc>
                <a:spcBef>
                  <a:spcPts val="0"/>
                </a:spcBef>
                <a:spcAft>
                  <a:spcPts val="0"/>
                </a:spcAft>
                <a:buNone/>
              </a:pPr>
              <a:r>
                <a:rPr lang="zh-CN" altLang="en-US" sz="1500" b="1" i="0" u="none" strike="noStrike" kern="1200" cap="none" spc="0" baseline="0">
                  <a:solidFill>
                    <a:srgbClr val="FFD797"/>
                  </a:solidFill>
                  <a:latin typeface="微软雅黑" pitchFamily="34" charset="-122"/>
                  <a:ea typeface="微软雅黑" pitchFamily="34" charset="-122"/>
                  <a:cs typeface="Calibri" charset="0"/>
                </a:rPr>
                <a:t>伟大实践孕育出伟大精神</a:t>
              </a:r>
            </a:p>
          </p:txBody>
        </p:sp>
        <p:sp>
          <p:nvSpPr>
            <p:cNvPr id="145" name="曲线"/>
            <p:cNvSpPr>
              <a:spLocks/>
            </p:cNvSpPr>
            <p:nvPr/>
          </p:nvSpPr>
          <p:spPr>
            <a:xfrm>
              <a:off x="2926453" y="1330024"/>
              <a:ext cx="297016" cy="302607"/>
            </a:xfrm>
            <a:custGeom>
              <a:avLst/>
              <a:gdLst>
                <a:gd name="T1" fmla="*/ 0 w 21600"/>
                <a:gd name="T2" fmla="*/ 0 h 21600"/>
                <a:gd name="T3" fmla="*/ 21600 w 21600"/>
                <a:gd name="T4" fmla="*/ 21600 h 21600"/>
              </a:gdLst>
              <a:ahLst/>
              <a:cxnLst/>
              <a:rect l="T1" t="T2" r="T3" b="T4"/>
              <a:pathLst>
                <a:path w="21600" h="21600">
                  <a:moveTo>
                    <a:pt x="10834" y="0"/>
                  </a:moveTo>
                  <a:lnTo>
                    <a:pt x="11701" y="57"/>
                  </a:lnTo>
                  <a:lnTo>
                    <a:pt x="12534" y="173"/>
                  </a:lnTo>
                  <a:lnTo>
                    <a:pt x="13338" y="340"/>
                  </a:lnTo>
                  <a:lnTo>
                    <a:pt x="14107" y="557"/>
                  </a:lnTo>
                  <a:lnTo>
                    <a:pt x="14843" y="823"/>
                  </a:lnTo>
                  <a:lnTo>
                    <a:pt x="15545" y="1134"/>
                  </a:lnTo>
                  <a:lnTo>
                    <a:pt x="16212" y="1488"/>
                  </a:lnTo>
                  <a:lnTo>
                    <a:pt x="16843" y="1882"/>
                  </a:lnTo>
                  <a:lnTo>
                    <a:pt x="17437" y="2315"/>
                  </a:lnTo>
                  <a:lnTo>
                    <a:pt x="17996" y="2781"/>
                  </a:lnTo>
                  <a:lnTo>
                    <a:pt x="18518" y="3281"/>
                  </a:lnTo>
                  <a:lnTo>
                    <a:pt x="18999" y="3810"/>
                  </a:lnTo>
                  <a:lnTo>
                    <a:pt x="19444" y="4370"/>
                  </a:lnTo>
                  <a:lnTo>
                    <a:pt x="19849" y="4951"/>
                  </a:lnTo>
                  <a:lnTo>
                    <a:pt x="20211" y="5556"/>
                  </a:lnTo>
                  <a:lnTo>
                    <a:pt x="20535" y="6183"/>
                  </a:lnTo>
                  <a:lnTo>
                    <a:pt x="20817" y="6824"/>
                  </a:lnTo>
                  <a:lnTo>
                    <a:pt x="21056" y="7482"/>
                  </a:lnTo>
                  <a:lnTo>
                    <a:pt x="21253" y="8152"/>
                  </a:lnTo>
                  <a:lnTo>
                    <a:pt x="21406" y="8832"/>
                  </a:lnTo>
                  <a:lnTo>
                    <a:pt x="21515" y="9518"/>
                  </a:lnTo>
                  <a:lnTo>
                    <a:pt x="21579" y="10210"/>
                  </a:lnTo>
                  <a:lnTo>
                    <a:pt x="21598" y="10903"/>
                  </a:lnTo>
                  <a:lnTo>
                    <a:pt x="21570" y="11598"/>
                  </a:lnTo>
                  <a:lnTo>
                    <a:pt x="21497" y="12287"/>
                  </a:lnTo>
                  <a:lnTo>
                    <a:pt x="21373" y="12973"/>
                  </a:lnTo>
                  <a:lnTo>
                    <a:pt x="21204" y="13649"/>
                  </a:lnTo>
                  <a:lnTo>
                    <a:pt x="20984" y="14316"/>
                  </a:lnTo>
                  <a:lnTo>
                    <a:pt x="20717" y="14970"/>
                  </a:lnTo>
                  <a:lnTo>
                    <a:pt x="20398" y="15607"/>
                  </a:lnTo>
                  <a:lnTo>
                    <a:pt x="20028" y="16226"/>
                  </a:lnTo>
                  <a:lnTo>
                    <a:pt x="19607" y="16826"/>
                  </a:lnTo>
                  <a:lnTo>
                    <a:pt x="21600" y="18687"/>
                  </a:lnTo>
                  <a:lnTo>
                    <a:pt x="18927" y="21421"/>
                  </a:lnTo>
                  <a:lnTo>
                    <a:pt x="16965" y="19519"/>
                  </a:lnTo>
                  <a:lnTo>
                    <a:pt x="16555" y="19763"/>
                  </a:lnTo>
                  <a:lnTo>
                    <a:pt x="16141" y="19991"/>
                  </a:lnTo>
                  <a:lnTo>
                    <a:pt x="15728" y="20204"/>
                  </a:lnTo>
                  <a:lnTo>
                    <a:pt x="15312" y="20400"/>
                  </a:lnTo>
                  <a:lnTo>
                    <a:pt x="14895" y="20581"/>
                  </a:lnTo>
                  <a:lnTo>
                    <a:pt x="14479" y="20745"/>
                  </a:lnTo>
                  <a:lnTo>
                    <a:pt x="14060" y="20893"/>
                  </a:lnTo>
                  <a:lnTo>
                    <a:pt x="13642" y="21026"/>
                  </a:lnTo>
                  <a:lnTo>
                    <a:pt x="13222" y="21140"/>
                  </a:lnTo>
                  <a:lnTo>
                    <a:pt x="12803" y="21240"/>
                  </a:lnTo>
                  <a:lnTo>
                    <a:pt x="12382" y="21324"/>
                  </a:lnTo>
                  <a:lnTo>
                    <a:pt x="11960" y="21391"/>
                  </a:lnTo>
                  <a:lnTo>
                    <a:pt x="11539" y="21442"/>
                  </a:lnTo>
                  <a:lnTo>
                    <a:pt x="11119" y="21475"/>
                  </a:lnTo>
                  <a:lnTo>
                    <a:pt x="10698" y="21492"/>
                  </a:lnTo>
                  <a:lnTo>
                    <a:pt x="10277" y="21493"/>
                  </a:lnTo>
                  <a:lnTo>
                    <a:pt x="9855" y="21476"/>
                  </a:lnTo>
                  <a:lnTo>
                    <a:pt x="9437" y="21443"/>
                  </a:lnTo>
                  <a:lnTo>
                    <a:pt x="9015" y="21393"/>
                  </a:lnTo>
                  <a:lnTo>
                    <a:pt x="8595" y="21326"/>
                  </a:lnTo>
                  <a:lnTo>
                    <a:pt x="8175" y="21241"/>
                  </a:lnTo>
                  <a:lnTo>
                    <a:pt x="7758" y="21140"/>
                  </a:lnTo>
                  <a:lnTo>
                    <a:pt x="7339" y="21023"/>
                  </a:lnTo>
                  <a:lnTo>
                    <a:pt x="6922" y="20888"/>
                  </a:lnTo>
                  <a:lnTo>
                    <a:pt x="6508" y="20734"/>
                  </a:lnTo>
                  <a:lnTo>
                    <a:pt x="6093" y="20564"/>
                  </a:lnTo>
                  <a:lnTo>
                    <a:pt x="5678" y="20377"/>
                  </a:lnTo>
                  <a:lnTo>
                    <a:pt x="5266" y="20173"/>
                  </a:lnTo>
                  <a:lnTo>
                    <a:pt x="4856" y="19949"/>
                  </a:lnTo>
                  <a:lnTo>
                    <a:pt x="4447" y="19709"/>
                  </a:lnTo>
                  <a:lnTo>
                    <a:pt x="4037" y="19452"/>
                  </a:lnTo>
                  <a:lnTo>
                    <a:pt x="3632" y="19176"/>
                  </a:lnTo>
                  <a:lnTo>
                    <a:pt x="3327" y="19469"/>
                  </a:lnTo>
                  <a:lnTo>
                    <a:pt x="3348" y="19629"/>
                  </a:lnTo>
                  <a:lnTo>
                    <a:pt x="3358" y="19783"/>
                  </a:lnTo>
                  <a:lnTo>
                    <a:pt x="3358" y="19934"/>
                  </a:lnTo>
                  <a:lnTo>
                    <a:pt x="3346" y="20079"/>
                  </a:lnTo>
                  <a:lnTo>
                    <a:pt x="3324" y="20220"/>
                  </a:lnTo>
                  <a:lnTo>
                    <a:pt x="3295" y="20355"/>
                  </a:lnTo>
                  <a:lnTo>
                    <a:pt x="3255" y="20485"/>
                  </a:lnTo>
                  <a:lnTo>
                    <a:pt x="3208" y="20608"/>
                  </a:lnTo>
                  <a:lnTo>
                    <a:pt x="3152" y="20728"/>
                  </a:lnTo>
                  <a:lnTo>
                    <a:pt x="3086" y="20839"/>
                  </a:lnTo>
                  <a:lnTo>
                    <a:pt x="3015" y="20944"/>
                  </a:lnTo>
                  <a:lnTo>
                    <a:pt x="2937" y="21043"/>
                  </a:lnTo>
                  <a:lnTo>
                    <a:pt x="2851" y="21135"/>
                  </a:lnTo>
                  <a:lnTo>
                    <a:pt x="2759" y="21219"/>
                  </a:lnTo>
                  <a:lnTo>
                    <a:pt x="2661" y="21296"/>
                  </a:lnTo>
                  <a:lnTo>
                    <a:pt x="2558" y="21363"/>
                  </a:lnTo>
                  <a:lnTo>
                    <a:pt x="2451" y="21424"/>
                  </a:lnTo>
                  <a:lnTo>
                    <a:pt x="2339" y="21476"/>
                  </a:lnTo>
                  <a:lnTo>
                    <a:pt x="2220" y="21519"/>
                  </a:lnTo>
                  <a:lnTo>
                    <a:pt x="2099" y="21554"/>
                  </a:lnTo>
                  <a:lnTo>
                    <a:pt x="1975" y="21578"/>
                  </a:lnTo>
                  <a:lnTo>
                    <a:pt x="1847" y="21594"/>
                  </a:lnTo>
                  <a:lnTo>
                    <a:pt x="1717" y="21600"/>
                  </a:lnTo>
                  <a:lnTo>
                    <a:pt x="1583" y="21596"/>
                  </a:lnTo>
                  <a:lnTo>
                    <a:pt x="1448" y="21581"/>
                  </a:lnTo>
                  <a:lnTo>
                    <a:pt x="1310" y="21555"/>
                  </a:lnTo>
                  <a:lnTo>
                    <a:pt x="1172" y="21518"/>
                  </a:lnTo>
                  <a:lnTo>
                    <a:pt x="1035" y="21471"/>
                  </a:lnTo>
                  <a:lnTo>
                    <a:pt x="896" y="21413"/>
                  </a:lnTo>
                  <a:lnTo>
                    <a:pt x="757" y="21344"/>
                  </a:lnTo>
                  <a:lnTo>
                    <a:pt x="617" y="21261"/>
                  </a:lnTo>
                  <a:lnTo>
                    <a:pt x="478" y="21166"/>
                  </a:lnTo>
                  <a:lnTo>
                    <a:pt x="389" y="21042"/>
                  </a:lnTo>
                  <a:lnTo>
                    <a:pt x="308" y="20918"/>
                  </a:lnTo>
                  <a:lnTo>
                    <a:pt x="239" y="20792"/>
                  </a:lnTo>
                  <a:lnTo>
                    <a:pt x="177" y="20666"/>
                  </a:lnTo>
                  <a:lnTo>
                    <a:pt x="125" y="20541"/>
                  </a:lnTo>
                  <a:lnTo>
                    <a:pt x="82" y="20415"/>
                  </a:lnTo>
                  <a:lnTo>
                    <a:pt x="48" y="20289"/>
                  </a:lnTo>
                  <a:lnTo>
                    <a:pt x="22" y="20166"/>
                  </a:lnTo>
                  <a:lnTo>
                    <a:pt x="6" y="20041"/>
                  </a:lnTo>
                  <a:lnTo>
                    <a:pt x="0" y="19920"/>
                  </a:lnTo>
                  <a:lnTo>
                    <a:pt x="1" y="19800"/>
                  </a:lnTo>
                  <a:lnTo>
                    <a:pt x="10" y="19682"/>
                  </a:lnTo>
                  <a:lnTo>
                    <a:pt x="29" y="19565"/>
                  </a:lnTo>
                  <a:lnTo>
                    <a:pt x="56" y="19452"/>
                  </a:lnTo>
                  <a:lnTo>
                    <a:pt x="90" y="19342"/>
                  </a:lnTo>
                  <a:lnTo>
                    <a:pt x="135" y="19233"/>
                  </a:lnTo>
                  <a:lnTo>
                    <a:pt x="185" y="19129"/>
                  </a:lnTo>
                  <a:lnTo>
                    <a:pt x="244" y="19029"/>
                  </a:lnTo>
                  <a:lnTo>
                    <a:pt x="312" y="18933"/>
                  </a:lnTo>
                  <a:lnTo>
                    <a:pt x="387" y="18841"/>
                  </a:lnTo>
                  <a:lnTo>
                    <a:pt x="470" y="18755"/>
                  </a:lnTo>
                  <a:lnTo>
                    <a:pt x="561" y="18672"/>
                  </a:lnTo>
                  <a:lnTo>
                    <a:pt x="659" y="18596"/>
                  </a:lnTo>
                  <a:lnTo>
                    <a:pt x="765" y="18525"/>
                  </a:lnTo>
                  <a:lnTo>
                    <a:pt x="877" y="18461"/>
                  </a:lnTo>
                  <a:lnTo>
                    <a:pt x="997" y="18402"/>
                  </a:lnTo>
                  <a:lnTo>
                    <a:pt x="1123" y="18350"/>
                  </a:lnTo>
                  <a:lnTo>
                    <a:pt x="1258" y="18305"/>
                  </a:lnTo>
                  <a:lnTo>
                    <a:pt x="1398" y="18266"/>
                  </a:lnTo>
                  <a:lnTo>
                    <a:pt x="1547" y="18235"/>
                  </a:lnTo>
                  <a:lnTo>
                    <a:pt x="1702" y="18213"/>
                  </a:lnTo>
                  <a:lnTo>
                    <a:pt x="1864" y="18199"/>
                  </a:lnTo>
                  <a:lnTo>
                    <a:pt x="2079" y="18016"/>
                  </a:lnTo>
                  <a:lnTo>
                    <a:pt x="659" y="16316"/>
                  </a:lnTo>
                  <a:lnTo>
                    <a:pt x="2312" y="14647"/>
                  </a:lnTo>
                  <a:lnTo>
                    <a:pt x="2613" y="14918"/>
                  </a:lnTo>
                  <a:lnTo>
                    <a:pt x="2922" y="15178"/>
                  </a:lnTo>
                  <a:lnTo>
                    <a:pt x="3235" y="15428"/>
                  </a:lnTo>
                  <a:lnTo>
                    <a:pt x="3556" y="15670"/>
                  </a:lnTo>
                  <a:lnTo>
                    <a:pt x="3882" y="15901"/>
                  </a:lnTo>
                  <a:lnTo>
                    <a:pt x="4215" y="16123"/>
                  </a:lnTo>
                  <a:lnTo>
                    <a:pt x="4552" y="16331"/>
                  </a:lnTo>
                  <a:lnTo>
                    <a:pt x="4893" y="16530"/>
                  </a:lnTo>
                  <a:lnTo>
                    <a:pt x="5241" y="16716"/>
                  </a:lnTo>
                  <a:lnTo>
                    <a:pt x="5594" y="16891"/>
                  </a:lnTo>
                  <a:lnTo>
                    <a:pt x="5950" y="17051"/>
                  </a:lnTo>
                  <a:lnTo>
                    <a:pt x="6310" y="17200"/>
                  </a:lnTo>
                  <a:lnTo>
                    <a:pt x="6675" y="17334"/>
                  </a:lnTo>
                  <a:lnTo>
                    <a:pt x="7044" y="17455"/>
                  </a:lnTo>
                  <a:lnTo>
                    <a:pt x="7417" y="17561"/>
                  </a:lnTo>
                  <a:lnTo>
                    <a:pt x="7792" y="17653"/>
                  </a:lnTo>
                  <a:lnTo>
                    <a:pt x="8171" y="17731"/>
                  </a:lnTo>
                  <a:lnTo>
                    <a:pt x="8553" y="17791"/>
                  </a:lnTo>
                  <a:lnTo>
                    <a:pt x="8938" y="17837"/>
                  </a:lnTo>
                  <a:lnTo>
                    <a:pt x="9324" y="17866"/>
                  </a:lnTo>
                  <a:lnTo>
                    <a:pt x="9713" y="17878"/>
                  </a:lnTo>
                  <a:lnTo>
                    <a:pt x="10107" y="17873"/>
                  </a:lnTo>
                  <a:lnTo>
                    <a:pt x="10500" y="17850"/>
                  </a:lnTo>
                  <a:lnTo>
                    <a:pt x="10894" y="17808"/>
                  </a:lnTo>
                  <a:lnTo>
                    <a:pt x="11290" y="17751"/>
                  </a:lnTo>
                  <a:lnTo>
                    <a:pt x="11689" y="17672"/>
                  </a:lnTo>
                  <a:lnTo>
                    <a:pt x="12087" y="17575"/>
                  </a:lnTo>
                  <a:lnTo>
                    <a:pt x="12486" y="17459"/>
                  </a:lnTo>
                  <a:lnTo>
                    <a:pt x="12886" y="17323"/>
                  </a:lnTo>
                  <a:lnTo>
                    <a:pt x="13287" y="17165"/>
                  </a:lnTo>
                  <a:lnTo>
                    <a:pt x="13687" y="16988"/>
                  </a:lnTo>
                  <a:lnTo>
                    <a:pt x="14088" y="16788"/>
                  </a:lnTo>
                  <a:lnTo>
                    <a:pt x="7006" y="10060"/>
                  </a:lnTo>
                  <a:lnTo>
                    <a:pt x="5054" y="12053"/>
                  </a:lnTo>
                  <a:lnTo>
                    <a:pt x="1912" y="8966"/>
                  </a:lnTo>
                  <a:lnTo>
                    <a:pt x="7307" y="3368"/>
                  </a:lnTo>
                  <a:lnTo>
                    <a:pt x="7430" y="3396"/>
                  </a:lnTo>
                  <a:lnTo>
                    <a:pt x="7552" y="3421"/>
                  </a:lnTo>
                  <a:lnTo>
                    <a:pt x="7674" y="3443"/>
                  </a:lnTo>
                  <a:lnTo>
                    <a:pt x="7793" y="3463"/>
                  </a:lnTo>
                  <a:lnTo>
                    <a:pt x="7912" y="3480"/>
                  </a:lnTo>
                  <a:lnTo>
                    <a:pt x="8030" y="3491"/>
                  </a:lnTo>
                  <a:lnTo>
                    <a:pt x="8147" y="3503"/>
                  </a:lnTo>
                  <a:lnTo>
                    <a:pt x="8262" y="3510"/>
                  </a:lnTo>
                  <a:lnTo>
                    <a:pt x="8379" y="3514"/>
                  </a:lnTo>
                  <a:lnTo>
                    <a:pt x="8491" y="3514"/>
                  </a:lnTo>
                  <a:lnTo>
                    <a:pt x="8603" y="3511"/>
                  </a:lnTo>
                  <a:lnTo>
                    <a:pt x="8717" y="3506"/>
                  </a:lnTo>
                  <a:lnTo>
                    <a:pt x="8827" y="3495"/>
                  </a:lnTo>
                  <a:lnTo>
                    <a:pt x="8936" y="3482"/>
                  </a:lnTo>
                  <a:lnTo>
                    <a:pt x="9043" y="3466"/>
                  </a:lnTo>
                  <a:lnTo>
                    <a:pt x="9152" y="3447"/>
                  </a:lnTo>
                  <a:lnTo>
                    <a:pt x="9259" y="3423"/>
                  </a:lnTo>
                  <a:lnTo>
                    <a:pt x="9363" y="3396"/>
                  </a:lnTo>
                  <a:lnTo>
                    <a:pt x="9467" y="3367"/>
                  </a:lnTo>
                  <a:lnTo>
                    <a:pt x="9569" y="3333"/>
                  </a:lnTo>
                  <a:lnTo>
                    <a:pt x="9671" y="3295"/>
                  </a:lnTo>
                  <a:lnTo>
                    <a:pt x="9772" y="3252"/>
                  </a:lnTo>
                  <a:lnTo>
                    <a:pt x="9871" y="3207"/>
                  </a:lnTo>
                  <a:lnTo>
                    <a:pt x="9969" y="3158"/>
                  </a:lnTo>
                  <a:lnTo>
                    <a:pt x="10067" y="3104"/>
                  </a:lnTo>
                  <a:lnTo>
                    <a:pt x="10162" y="3048"/>
                  </a:lnTo>
                  <a:lnTo>
                    <a:pt x="10256" y="2987"/>
                  </a:lnTo>
                  <a:lnTo>
                    <a:pt x="10349" y="2922"/>
                  </a:lnTo>
                  <a:lnTo>
                    <a:pt x="10441" y="2853"/>
                  </a:lnTo>
                  <a:lnTo>
                    <a:pt x="10531" y="2780"/>
                  </a:lnTo>
                  <a:lnTo>
                    <a:pt x="10619" y="2704"/>
                  </a:lnTo>
                  <a:lnTo>
                    <a:pt x="10707" y="2622"/>
                  </a:lnTo>
                  <a:lnTo>
                    <a:pt x="12415" y="4338"/>
                  </a:lnTo>
                  <a:lnTo>
                    <a:pt x="9703" y="7189"/>
                  </a:lnTo>
                  <a:lnTo>
                    <a:pt x="16929" y="14235"/>
                  </a:lnTo>
                  <a:lnTo>
                    <a:pt x="17150" y="13827"/>
                  </a:lnTo>
                  <a:lnTo>
                    <a:pt x="17342" y="13397"/>
                  </a:lnTo>
                  <a:lnTo>
                    <a:pt x="17506" y="12951"/>
                  </a:lnTo>
                  <a:lnTo>
                    <a:pt x="17638" y="12490"/>
                  </a:lnTo>
                  <a:lnTo>
                    <a:pt x="17744" y="12015"/>
                  </a:lnTo>
                  <a:lnTo>
                    <a:pt x="17820" y="11528"/>
                  </a:lnTo>
                  <a:lnTo>
                    <a:pt x="17868" y="11032"/>
                  </a:lnTo>
                  <a:lnTo>
                    <a:pt x="17889" y="10525"/>
                  </a:lnTo>
                  <a:lnTo>
                    <a:pt x="17881" y="10012"/>
                  </a:lnTo>
                  <a:lnTo>
                    <a:pt x="17847" y="9495"/>
                  </a:lnTo>
                  <a:lnTo>
                    <a:pt x="17785" y="8972"/>
                  </a:lnTo>
                  <a:lnTo>
                    <a:pt x="17697" y="8447"/>
                  </a:lnTo>
                  <a:lnTo>
                    <a:pt x="17582" y="7922"/>
                  </a:lnTo>
                  <a:lnTo>
                    <a:pt x="17441" y="7397"/>
                  </a:lnTo>
                  <a:lnTo>
                    <a:pt x="17275" y="6876"/>
                  </a:lnTo>
                  <a:lnTo>
                    <a:pt x="17084" y="6358"/>
                  </a:lnTo>
                  <a:lnTo>
                    <a:pt x="16868" y="5846"/>
                  </a:lnTo>
                  <a:lnTo>
                    <a:pt x="16625" y="5342"/>
                  </a:lnTo>
                  <a:lnTo>
                    <a:pt x="16361" y="4849"/>
                  </a:lnTo>
                  <a:lnTo>
                    <a:pt x="16072" y="4364"/>
                  </a:lnTo>
                  <a:lnTo>
                    <a:pt x="15757" y="3893"/>
                  </a:lnTo>
                  <a:lnTo>
                    <a:pt x="15420" y="3436"/>
                  </a:lnTo>
                  <a:lnTo>
                    <a:pt x="15061" y="2995"/>
                  </a:lnTo>
                  <a:lnTo>
                    <a:pt x="14678" y="2570"/>
                  </a:lnTo>
                  <a:lnTo>
                    <a:pt x="14273" y="2166"/>
                  </a:lnTo>
                  <a:lnTo>
                    <a:pt x="13845" y="1781"/>
                  </a:lnTo>
                  <a:lnTo>
                    <a:pt x="13397" y="1419"/>
                  </a:lnTo>
                  <a:lnTo>
                    <a:pt x="12926" y="1081"/>
                  </a:lnTo>
                  <a:lnTo>
                    <a:pt x="12434" y="767"/>
                  </a:lnTo>
                  <a:lnTo>
                    <a:pt x="11920" y="483"/>
                  </a:lnTo>
                  <a:lnTo>
                    <a:pt x="11388" y="227"/>
                  </a:lnTo>
                  <a:lnTo>
                    <a:pt x="10834" y="0"/>
                  </a:lnTo>
                  <a:close/>
                </a:path>
              </a:pathLst>
            </a:custGeom>
            <a:solidFill>
              <a:srgbClr val="FFD797"/>
            </a:solidFill>
            <a:ln cap="flat" cmpd="sng">
              <a:noFill/>
              <a:prstDash val="solid"/>
              <a:round/>
            </a:ln>
          </p:spPr>
        </p:sp>
      </p:grpSp>
      <p:sp>
        <p:nvSpPr>
          <p:cNvPr id="147" name="六边形"/>
          <p:cNvSpPr>
            <a:spLocks/>
          </p:cNvSpPr>
          <p:nvPr/>
        </p:nvSpPr>
        <p:spPr>
          <a:xfrm>
            <a:off x="1619672" y="1923678"/>
            <a:ext cx="2111463" cy="372182"/>
          </a:xfrm>
          <a:prstGeom prst="hexagon">
            <a:avLst>
              <a:gd name="adj" fmla="val 141830"/>
              <a:gd name="vf" fmla="val 115470"/>
            </a:avLst>
          </a:prstGeom>
          <a:solidFill>
            <a:schemeClr val="accent2"/>
          </a:solidFill>
          <a:ln w="12700" cap="flat" cmpd="sng">
            <a:noFill/>
            <a:prstDash val="solid"/>
            <a:miter/>
          </a:ln>
        </p:spPr>
        <p:txBody>
          <a:bodyPr vert="horz" wrap="square" lIns="91440" tIns="45720" rIns="91440" bIns="45720" anchor="t" anchorCtr="0">
            <a:prstTxWarp prst="textNoShape">
              <a:avLst/>
            </a:prstTxWarp>
          </a:bodyPr>
          <a:lstStyle/>
          <a:p>
            <a:pPr marL="0" indent="0" algn="just">
              <a:lnSpc>
                <a:spcPts val="1800"/>
              </a:lnSpc>
              <a:spcBef>
                <a:spcPts val="0"/>
              </a:spcBef>
              <a:spcAft>
                <a:spcPts val="0"/>
              </a:spcAft>
              <a:buNone/>
            </a:pPr>
            <a:r>
              <a:rPr lang="zh-CN" altLang="en-US" sz="1200" b="0" i="0" u="none" strike="noStrike" kern="1200" cap="none" spc="0" baseline="0">
                <a:solidFill>
                  <a:schemeClr val="bg1"/>
                </a:solidFill>
                <a:latin typeface="微软雅黑" pitchFamily="34" charset="-122"/>
                <a:ea typeface="微软雅黑" pitchFamily="34" charset="-122"/>
                <a:cs typeface="Calibri" charset="0"/>
              </a:rPr>
              <a:t>地点：深圳</a:t>
            </a:r>
          </a:p>
        </p:txBody>
      </p:sp>
      <p:pic>
        <p:nvPicPr>
          <p:cNvPr id="148" name="图片"/>
          <p:cNvPicPr>
            <a:picLocks noChangeAspect="1"/>
          </p:cNvPicPr>
          <p:nvPr/>
        </p:nvPicPr>
        <p:blipFill>
          <a:blip r:embed="rId4" cstate="print"/>
          <a:stretch>
            <a:fillRect/>
          </a:stretch>
        </p:blipFill>
        <p:spPr>
          <a:xfrm>
            <a:off x="4968701" y="2626012"/>
            <a:ext cx="3600400" cy="1687066"/>
          </a:xfrm>
          <a:prstGeom prst="rect">
            <a:avLst/>
          </a:prstGeom>
          <a:noFill/>
          <a:ln w="12700" cap="flat" cmpd="sng">
            <a:noFill/>
            <a:prstDash val="solid"/>
            <a:round/>
          </a:ln>
        </p:spPr>
      </p:pic>
    </p:spTree>
    <p:extLst>
      <p:ext uri="{BB962C8B-B14F-4D97-AF65-F5344CB8AC3E}">
        <p14:creationId xmlns:p14="http://schemas.microsoft.com/office/powerpoint/2010/main" val="310085637"/>
      </p:ext>
    </p:extLst>
  </p:cSld>
  <p:clrMapOvr>
    <a:masterClrMapping/>
  </p:clrMapOvr>
  <p:transition spd="slow" advTm="2000">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3" presetClass="entr" presetSubtype="0" fill="hold" grpId="0" nodeType="withEffect">
                                  <p:stCondLst>
                                    <p:cond delay="0"/>
                                  </p:stCondLst>
                                  <p:childTnLst>
                                    <p:set>
                                      <p:cBhvr>
                                        <p:cTn id="6" dur="1" fill="hold">
                                          <p:stCondLst>
                                            <p:cond delay="0"/>
                                          </p:stCondLst>
                                        </p:cTn>
                                        <p:tgtEl>
                                          <p:spTgt spid="142"/>
                                        </p:tgtEl>
                                        <p:attrNameLst>
                                          <p:attrName>style.visibility</p:attrName>
                                        </p:attrNameLst>
                                      </p:cBhvr>
                                      <p:to>
                                        <p:strVal val="visible"/>
                                      </p:to>
                                    </p:set>
                                    <p:anim calcmode="lin" valueType="num">
                                      <p:cBhvr>
                                        <p:cTn id="7" dur="500" fill="hold"/>
                                        <p:tgtEl>
                                          <p:spTgt spid="142"/>
                                        </p:tgtEl>
                                        <p:attrNameLst>
                                          <p:attrName>ppt_w</p:attrName>
                                        </p:attrNameLst>
                                      </p:cBhvr>
                                      <p:tavLst>
                                        <p:tav tm="0">
                                          <p:val>
                                            <p:fltVal val="0"/>
                                          </p:val>
                                        </p:tav>
                                        <p:tav tm="100000">
                                          <p:val>
                                            <p:strVal val="#ppt_w"/>
                                          </p:val>
                                        </p:tav>
                                      </p:tavLst>
                                    </p:anim>
                                    <p:anim calcmode="lin" valueType="num">
                                      <p:cBhvr>
                                        <p:cTn id="8" dur="500" fill="hold"/>
                                        <p:tgtEl>
                                          <p:spTgt spid="142"/>
                                        </p:tgtEl>
                                        <p:attrNameLst>
                                          <p:attrName>ppt_h</p:attrName>
                                        </p:attrNameLst>
                                      </p:cBhvr>
                                      <p:tavLst>
                                        <p:tav tm="0">
                                          <p:val>
                                            <p:fltVal val="0"/>
                                          </p:val>
                                        </p:tav>
                                        <p:tav tm="100000">
                                          <p:val>
                                            <p:strVal val="#ppt_h"/>
                                          </p:val>
                                        </p:tav>
                                      </p:tavLst>
                                    </p:anim>
                                    <p:animEffect transition="in" filter="fade">
                                      <p:cBhvr>
                                        <p:cTn id="9" dur="500"/>
                                        <p:tgtEl>
                                          <p:spTgt spid="142"/>
                                        </p:tgtEl>
                                      </p:cBhvr>
                                    </p:animEffect>
                                  </p:childTnLst>
                                </p:cTn>
                              </p:par>
                              <p:par>
                                <p:cTn id="10" presetID="53" presetClass="entr" presetSubtype="0" fill="hold" grpId="0" nodeType="withEffect">
                                  <p:stCondLst>
                                    <p:cond delay="0"/>
                                  </p:stCondLst>
                                  <p:childTnLst>
                                    <p:set>
                                      <p:cBhvr>
                                        <p:cTn id="11" dur="1" fill="hold">
                                          <p:stCondLst>
                                            <p:cond delay="0"/>
                                          </p:stCondLst>
                                        </p:cTn>
                                        <p:tgtEl>
                                          <p:spTgt spid="146"/>
                                        </p:tgtEl>
                                        <p:attrNameLst>
                                          <p:attrName>style.visibility</p:attrName>
                                        </p:attrNameLst>
                                      </p:cBhvr>
                                      <p:to>
                                        <p:strVal val="visible"/>
                                      </p:to>
                                    </p:set>
                                    <p:anim calcmode="lin" valueType="num">
                                      <p:cBhvr>
                                        <p:cTn id="12" dur="500" fill="hold"/>
                                        <p:tgtEl>
                                          <p:spTgt spid="146"/>
                                        </p:tgtEl>
                                        <p:attrNameLst>
                                          <p:attrName>ppt_w</p:attrName>
                                        </p:attrNameLst>
                                      </p:cBhvr>
                                      <p:tavLst>
                                        <p:tav tm="0">
                                          <p:val>
                                            <p:fltVal val="0"/>
                                          </p:val>
                                        </p:tav>
                                        <p:tav tm="100000">
                                          <p:val>
                                            <p:strVal val="#ppt_w"/>
                                          </p:val>
                                        </p:tav>
                                      </p:tavLst>
                                    </p:anim>
                                    <p:anim calcmode="lin" valueType="num">
                                      <p:cBhvr>
                                        <p:cTn id="13" dur="500" fill="hold"/>
                                        <p:tgtEl>
                                          <p:spTgt spid="146"/>
                                        </p:tgtEl>
                                        <p:attrNameLst>
                                          <p:attrName>ppt_h</p:attrName>
                                        </p:attrNameLst>
                                      </p:cBhvr>
                                      <p:tavLst>
                                        <p:tav tm="0">
                                          <p:val>
                                            <p:fltVal val="0"/>
                                          </p:val>
                                        </p:tav>
                                        <p:tav tm="100000">
                                          <p:val>
                                            <p:strVal val="#ppt_h"/>
                                          </p:val>
                                        </p:tav>
                                      </p:tavLst>
                                    </p:anim>
                                    <p:animEffect transition="in" filter="fade">
                                      <p:cBhvr>
                                        <p:cTn id="14" dur="500"/>
                                        <p:tgtEl>
                                          <p:spTgt spid="146"/>
                                        </p:tgtEl>
                                      </p:cBhvr>
                                    </p:animEffect>
                                  </p:childTnLst>
                                </p:cTn>
                              </p:par>
                            </p:childTnLst>
                          </p:cTn>
                        </p:par>
                        <p:par>
                          <p:cTn id="15" fill="hold" nodeType="withGroup">
                            <p:stCondLst>
                              <p:cond delay="500"/>
                            </p:stCondLst>
                            <p:childTnLst>
                              <p:par>
                                <p:cTn id="16" presetID="14" presetClass="entr" presetSubtype="10" fill="hold" grpId="0" nodeType="afterEffect">
                                  <p:stCondLst>
                                    <p:cond delay="0"/>
                                  </p:stCondLst>
                                  <p:childTnLst>
                                    <p:set>
                                      <p:cBhvr>
                                        <p:cTn id="17" dur="1" fill="hold">
                                          <p:stCondLst>
                                            <p:cond delay="0"/>
                                          </p:stCondLst>
                                        </p:cTn>
                                        <p:tgtEl>
                                          <p:spTgt spid="147"/>
                                        </p:tgtEl>
                                        <p:attrNameLst>
                                          <p:attrName>style.visibility</p:attrName>
                                        </p:attrNameLst>
                                      </p:cBhvr>
                                      <p:to>
                                        <p:strVal val="visible"/>
                                      </p:to>
                                    </p:set>
                                    <p:animEffect transition="in" filter="randombar(horizontal)">
                                      <p:cBhvr>
                                        <p:cTn id="18" dur="500"/>
                                        <p:tgtEl>
                                          <p:spTgt spid="147"/>
                                        </p:tgtEl>
                                      </p:cBhvr>
                                    </p:animEffect>
                                  </p:childTnLst>
                                </p:cTn>
                              </p:par>
                            </p:childTnLst>
                          </p:cTn>
                        </p:par>
                        <p:par>
                          <p:cTn id="19" fill="hold" nodeType="withGroup">
                            <p:stCondLst>
                              <p:cond delay="1000"/>
                            </p:stCondLst>
                            <p:childTnLst>
                              <p:par>
                                <p:cTn id="20" presetID="42" presetClass="entr" presetSubtype="0" fill="hold" grpId="0" nodeType="afterEffect">
                                  <p:stCondLst>
                                    <p:cond delay="0"/>
                                  </p:stCondLst>
                                  <p:childTnLst>
                                    <p:set>
                                      <p:cBhvr>
                                        <p:cTn id="21" dur="1" fill="hold">
                                          <p:stCondLst>
                                            <p:cond delay="0"/>
                                          </p:stCondLst>
                                        </p:cTn>
                                        <p:tgtEl>
                                          <p:spTgt spid="143"/>
                                        </p:tgtEl>
                                        <p:attrNameLst>
                                          <p:attrName>style.visibility</p:attrName>
                                        </p:attrNameLst>
                                      </p:cBhvr>
                                      <p:to>
                                        <p:strVal val="visible"/>
                                      </p:to>
                                    </p:set>
                                    <p:animEffect transition="in" filter="fade">
                                      <p:cBhvr>
                                        <p:cTn id="22" dur="1000"/>
                                        <p:tgtEl>
                                          <p:spTgt spid="143"/>
                                        </p:tgtEl>
                                      </p:cBhvr>
                                    </p:animEffect>
                                    <p:anim calcmode="lin" valueType="num">
                                      <p:cBhvr>
                                        <p:cTn id="23" dur="1000" fill="hold"/>
                                        <p:tgtEl>
                                          <p:spTgt spid="143"/>
                                        </p:tgtEl>
                                        <p:attrNameLst>
                                          <p:attrName>ppt_x</p:attrName>
                                        </p:attrNameLst>
                                      </p:cBhvr>
                                      <p:tavLst>
                                        <p:tav tm="0">
                                          <p:val>
                                            <p:strVal val="#ppt_x"/>
                                          </p:val>
                                        </p:tav>
                                        <p:tav tm="100000">
                                          <p:val>
                                            <p:strVal val="#ppt_x"/>
                                          </p:val>
                                        </p:tav>
                                      </p:tavLst>
                                    </p:anim>
                                    <p:anim calcmode="lin" valueType="num">
                                      <p:cBhvr>
                                        <p:cTn id="24" dur="1000" fill="hold"/>
                                        <p:tgtEl>
                                          <p:spTgt spid="14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2" grpId="0" animBg="1"/>
      <p:bldP spid="143" grpId="0"/>
      <p:bldP spid="146" grpId="0" animBg="1"/>
      <p:bldP spid="147" grpId="0" animBg="1"/>
    </p:bldLst>
  </p:timing>
</p:sld>
</file>

<file path=ppt/slides/slide14.xml><?xml version="1.0" encoding="utf-8"?>
<p:sld xmlns:a="http://schemas.openxmlformats.org/drawingml/2006/main" xmlns:r="http://schemas.openxmlformats.org/officeDocument/2006/relationships" xmlns:p="http://schemas.openxmlformats.org/presentationml/2006/main" showMasterSp="0">
  <p:cSld>
    <p:bg>
      <p:bgPr>
        <a:blipFill>
          <a:blip r:embed="rId3"/>
          <a:stretch/>
        </a:blipFill>
        <a:effectLst/>
      </p:bgPr>
    </p:bg>
    <p:spTree>
      <p:nvGrpSpPr>
        <p:cNvPr id="1" name=""/>
        <p:cNvGrpSpPr/>
        <p:nvPr/>
      </p:nvGrpSpPr>
      <p:grpSpPr>
        <a:xfrm>
          <a:off x="0" y="0"/>
          <a:ext cx="0" cy="0"/>
          <a:chOff x="0" y="0"/>
          <a:chExt cx="0" cy="0"/>
        </a:xfrm>
      </p:grpSpPr>
      <p:sp>
        <p:nvSpPr>
          <p:cNvPr id="162" name="圆角矩形"/>
          <p:cNvSpPr>
            <a:spLocks/>
          </p:cNvSpPr>
          <p:nvPr/>
        </p:nvSpPr>
        <p:spPr>
          <a:xfrm>
            <a:off x="640486" y="1097036"/>
            <a:ext cx="7963960" cy="369332"/>
          </a:xfrm>
          <a:prstGeom prst="roundRect">
            <a:avLst>
              <a:gd name="adj" fmla="val 16666"/>
            </a:avLst>
          </a:prstGeom>
          <a:pattFill prst="wdUpDiag">
            <a:fgClr>
              <a:srgbClr val="AE0E16"/>
            </a:fgClr>
            <a:bgClr>
              <a:srgbClr val="820A10"/>
            </a:bgClr>
          </a:pattFill>
          <a:ln w="25400" cap="flat" cmpd="sng">
            <a:noFill/>
            <a:prstDash val="solid"/>
            <a:round/>
          </a:ln>
        </p:spPr>
      </p:sp>
      <p:sp>
        <p:nvSpPr>
          <p:cNvPr id="163" name="矩形"/>
          <p:cNvSpPr>
            <a:spLocks/>
          </p:cNvSpPr>
          <p:nvPr/>
        </p:nvSpPr>
        <p:spPr>
          <a:xfrm>
            <a:off x="3682652" y="1635646"/>
            <a:ext cx="4896544" cy="1663065"/>
          </a:xfrm>
          <a:prstGeom prst="rect">
            <a:avLst/>
          </a:prstGeom>
          <a:noFill/>
          <a:ln w="12700" cap="flat" cmpd="sng">
            <a:noFill/>
            <a:prstDash val="solid"/>
            <a:miter/>
          </a:ln>
        </p:spPr>
        <p:txBody>
          <a:bodyPr vert="horz" wrap="square" lIns="91440" tIns="45720" rIns="91440" bIns="45720" anchor="t" anchorCtr="0">
            <a:prstTxWarp prst="textNoShape">
              <a:avLst/>
            </a:prstTxWarp>
            <a:spAutoFit/>
          </a:bodyPr>
          <a:lstStyle/>
          <a:p>
            <a:pPr marL="0" indent="0" algn="just">
              <a:lnSpc>
                <a:spcPct val="150000"/>
              </a:lnSpc>
              <a:spcBef>
                <a:spcPts val="0"/>
              </a:spcBef>
              <a:spcAft>
                <a:spcPts val="0"/>
              </a:spcAft>
              <a:buNone/>
            </a:pPr>
            <a:r>
              <a:rPr lang="en-US" altLang="zh-CN" sz="1400" b="0" i="0" u="none" strike="noStrike" kern="1200" cap="none" spc="0" baseline="0">
                <a:solidFill>
                  <a:schemeClr val="tx1"/>
                </a:solidFill>
                <a:latin typeface="微软雅黑" pitchFamily="34" charset="-122"/>
                <a:ea typeface="微软雅黑" pitchFamily="34" charset="-122"/>
                <a:cs typeface="Calibri" charset="0"/>
              </a:rPr>
              <a:t>1978</a:t>
            </a:r>
            <a:r>
              <a:rPr lang="zh-CN" altLang="en-US" sz="1400" b="0" i="0" u="none" strike="noStrike" kern="1200" cap="none" spc="0" baseline="0">
                <a:solidFill>
                  <a:schemeClr val="tx1"/>
                </a:solidFill>
                <a:latin typeface="微软雅黑" pitchFamily="34" charset="-122"/>
                <a:ea typeface="微软雅黑" pitchFamily="34" charset="-122"/>
                <a:cs typeface="Calibri" charset="0"/>
              </a:rPr>
              <a:t>年</a:t>
            </a:r>
            <a:r>
              <a:rPr lang="en-US" altLang="zh-CN" sz="1400" b="0" i="0" u="none" strike="noStrike" kern="1200" cap="none" spc="0" baseline="0">
                <a:solidFill>
                  <a:schemeClr val="tx1"/>
                </a:solidFill>
                <a:latin typeface="微软雅黑" pitchFamily="34" charset="-122"/>
                <a:ea typeface="微软雅黑" pitchFamily="34" charset="-122"/>
                <a:cs typeface="Calibri" charset="0"/>
              </a:rPr>
              <a:t>12</a:t>
            </a:r>
            <a:r>
              <a:rPr lang="zh-CN" altLang="en-US" sz="1400" b="0" i="0" u="none" strike="noStrike" kern="1200" cap="none" spc="0" baseline="0">
                <a:solidFill>
                  <a:schemeClr val="tx1"/>
                </a:solidFill>
                <a:latin typeface="微软雅黑" pitchFamily="34" charset="-122"/>
                <a:ea typeface="微软雅黑" pitchFamily="34" charset="-122"/>
                <a:cs typeface="Calibri" charset="0"/>
              </a:rPr>
              <a:t>月</a:t>
            </a:r>
            <a:r>
              <a:rPr lang="en-US" altLang="zh-CN" sz="1400" b="0" i="0" u="none" strike="noStrike" kern="1200" cap="none" spc="0" baseline="0">
                <a:solidFill>
                  <a:schemeClr val="tx1"/>
                </a:solidFill>
                <a:latin typeface="微软雅黑" pitchFamily="34" charset="-122"/>
                <a:ea typeface="微软雅黑" pitchFamily="34" charset="-122"/>
                <a:cs typeface="Calibri" charset="0"/>
              </a:rPr>
              <a:t>,</a:t>
            </a:r>
            <a:r>
              <a:rPr lang="zh-CN" altLang="en-US" sz="1400" b="0" i="0" u="none" strike="noStrike" kern="1200" cap="none" spc="0" baseline="0">
                <a:solidFill>
                  <a:schemeClr val="tx1"/>
                </a:solidFill>
                <a:latin typeface="微软雅黑" pitchFamily="34" charset="-122"/>
                <a:ea typeface="微软雅黑" pitchFamily="34" charset="-122"/>
                <a:cs typeface="Calibri" charset="0"/>
              </a:rPr>
              <a:t>党的十一届三中全会作出把党和国家工作中心转移到经济建设上来、实行改革开放的历史性决策。</a:t>
            </a:r>
            <a:r>
              <a:rPr lang="en-US" altLang="zh-CN" sz="1400" b="0" i="0" u="none" strike="noStrike" kern="1200" cap="none" spc="0" baseline="0">
                <a:solidFill>
                  <a:schemeClr val="tx1"/>
                </a:solidFill>
                <a:latin typeface="微软雅黑" pitchFamily="34" charset="-122"/>
                <a:ea typeface="微软雅黑" pitchFamily="34" charset="-122"/>
                <a:cs typeface="Calibri" charset="0"/>
              </a:rPr>
              <a:t>1979</a:t>
            </a:r>
            <a:r>
              <a:rPr lang="zh-CN" altLang="en-US" sz="1400" b="0" i="0" u="none" strike="noStrike" kern="1200" cap="none" spc="0" baseline="0">
                <a:solidFill>
                  <a:schemeClr val="tx1"/>
                </a:solidFill>
                <a:latin typeface="微软雅黑" pitchFamily="34" charset="-122"/>
                <a:ea typeface="微软雅黑" pitchFamily="34" charset="-122"/>
                <a:cs typeface="Calibri" charset="0"/>
              </a:rPr>
              <a:t>年</a:t>
            </a:r>
            <a:r>
              <a:rPr lang="en-US" altLang="zh-CN" sz="1400" b="0" i="0" u="none" strike="noStrike" kern="1200" cap="none" spc="0" baseline="0">
                <a:solidFill>
                  <a:schemeClr val="tx1"/>
                </a:solidFill>
                <a:latin typeface="微软雅黑" pitchFamily="34" charset="-122"/>
                <a:ea typeface="微软雅黑" pitchFamily="34" charset="-122"/>
                <a:cs typeface="Calibri" charset="0"/>
              </a:rPr>
              <a:t>4</a:t>
            </a:r>
            <a:r>
              <a:rPr lang="zh-CN" altLang="en-US" sz="1400" b="0" i="0" u="none" strike="noStrike" kern="1200" cap="none" spc="0" baseline="0">
                <a:solidFill>
                  <a:schemeClr val="tx1"/>
                </a:solidFill>
                <a:latin typeface="微软雅黑" pitchFamily="34" charset="-122"/>
                <a:ea typeface="微软雅黑" pitchFamily="34" charset="-122"/>
                <a:cs typeface="Calibri" charset="0"/>
              </a:rPr>
              <a:t>月</a:t>
            </a:r>
            <a:r>
              <a:rPr lang="en-US" altLang="zh-CN" sz="1400" b="0" i="0" u="none" strike="noStrike" kern="1200" cap="none" spc="0" baseline="0">
                <a:solidFill>
                  <a:schemeClr val="tx1"/>
                </a:solidFill>
                <a:latin typeface="微软雅黑" pitchFamily="34" charset="-122"/>
                <a:ea typeface="微软雅黑" pitchFamily="34" charset="-122"/>
                <a:cs typeface="Calibri" charset="0"/>
              </a:rPr>
              <a:t>,</a:t>
            </a:r>
            <a:r>
              <a:rPr lang="zh-CN" altLang="en-US" sz="1400" b="0" i="0" u="none" strike="noStrike" kern="1200" cap="none" spc="0" baseline="0">
                <a:solidFill>
                  <a:schemeClr val="tx1"/>
                </a:solidFill>
                <a:latin typeface="微软雅黑" pitchFamily="34" charset="-122"/>
                <a:ea typeface="微软雅黑" pitchFamily="34" charset="-122"/>
                <a:cs typeface="Calibri" charset="0"/>
              </a:rPr>
              <a:t>广东省委负责人向中央领导同志提出</a:t>
            </a:r>
            <a:r>
              <a:rPr lang="zh-CN" altLang="en-US" sz="1400" b="1" i="0" u="none" strike="noStrike" kern="1200" cap="none" spc="0" baseline="0">
                <a:solidFill>
                  <a:schemeClr val="accent2"/>
                </a:solidFill>
                <a:latin typeface="微软雅黑" pitchFamily="34" charset="-122"/>
                <a:ea typeface="微软雅黑" pitchFamily="34" charset="-122"/>
                <a:cs typeface="Calibri" charset="0"/>
              </a:rPr>
              <a:t>兴办出口加工区、推进改革开放</a:t>
            </a:r>
            <a:r>
              <a:rPr lang="zh-CN" altLang="en-US" sz="1400" b="0" i="0" u="none" strike="noStrike" kern="1200" cap="none" spc="0" baseline="0">
                <a:solidFill>
                  <a:schemeClr val="tx1"/>
                </a:solidFill>
                <a:latin typeface="微软雅黑" pitchFamily="34" charset="-122"/>
                <a:ea typeface="微软雅黑" pitchFamily="34" charset="-122"/>
                <a:cs typeface="Calibri" charset="0"/>
              </a:rPr>
              <a:t>的建议。邓小平同志明确指出，还是叫特区好</a:t>
            </a:r>
            <a:r>
              <a:rPr lang="en-US" altLang="zh-CN" sz="1400" b="0" i="0" u="none" strike="noStrike" kern="1200" cap="none" spc="0" baseline="0">
                <a:solidFill>
                  <a:schemeClr val="tx1"/>
                </a:solidFill>
                <a:latin typeface="微软雅黑" pitchFamily="34" charset="-122"/>
                <a:ea typeface="微软雅黑" pitchFamily="34" charset="-122"/>
                <a:cs typeface="Calibri" charset="0"/>
              </a:rPr>
              <a:t>,</a:t>
            </a:r>
            <a:r>
              <a:rPr lang="zh-CN" altLang="en-US" sz="1400" b="0" i="0" u="none" strike="noStrike" kern="1200" cap="none" spc="0" baseline="0">
                <a:solidFill>
                  <a:schemeClr val="tx1"/>
                </a:solidFill>
                <a:latin typeface="微软雅黑" pitchFamily="34" charset="-122"/>
                <a:ea typeface="微软雅黑" pitchFamily="34" charset="-122"/>
                <a:cs typeface="Calibri" charset="0"/>
              </a:rPr>
              <a:t>中央可以给些政策</a:t>
            </a:r>
            <a:r>
              <a:rPr lang="en-US" altLang="zh-CN" sz="1400" b="0" i="0" u="none" strike="noStrike" kern="1200" cap="none" spc="0" baseline="0">
                <a:solidFill>
                  <a:schemeClr val="tx1"/>
                </a:solidFill>
                <a:latin typeface="微软雅黑" pitchFamily="34" charset="-122"/>
                <a:ea typeface="微软雅黑" pitchFamily="34" charset="-122"/>
                <a:cs typeface="Calibri" charset="0"/>
              </a:rPr>
              <a:t>,</a:t>
            </a:r>
            <a:r>
              <a:rPr lang="zh-CN" altLang="en-US" sz="1400" b="0" i="0" u="none" strike="noStrike" kern="1200" cap="none" spc="0" baseline="0">
                <a:solidFill>
                  <a:schemeClr val="tx1"/>
                </a:solidFill>
                <a:latin typeface="微软雅黑" pitchFamily="34" charset="-122"/>
                <a:ea typeface="微软雅黑" pitchFamily="34" charset="-122"/>
                <a:cs typeface="Calibri" charset="0"/>
              </a:rPr>
              <a:t>你们自己去搞，杀出一条血路来。</a:t>
            </a:r>
          </a:p>
        </p:txBody>
      </p:sp>
      <p:grpSp>
        <p:nvGrpSpPr>
          <p:cNvPr id="166" name="组合"/>
          <p:cNvGrpSpPr>
            <a:grpSpLocks/>
          </p:cNvGrpSpPr>
          <p:nvPr/>
        </p:nvGrpSpPr>
        <p:grpSpPr>
          <a:xfrm>
            <a:off x="2941214" y="1046575"/>
            <a:ext cx="3435753" cy="420052"/>
            <a:chOff x="2941214" y="1046575"/>
            <a:chExt cx="3435753" cy="420052"/>
          </a:xfrm>
        </p:grpSpPr>
        <p:sp>
          <p:nvSpPr>
            <p:cNvPr id="164" name="矩形"/>
            <p:cNvSpPr>
              <a:spLocks/>
            </p:cNvSpPr>
            <p:nvPr/>
          </p:nvSpPr>
          <p:spPr>
            <a:xfrm>
              <a:off x="3275856" y="1046575"/>
              <a:ext cx="3101111" cy="420052"/>
            </a:xfrm>
            <a:prstGeom prst="rect">
              <a:avLst/>
            </a:prstGeom>
            <a:noFill/>
            <a:ln w="12700" cap="flat" cmpd="sng">
              <a:noFill/>
              <a:prstDash val="solid"/>
              <a:miter/>
            </a:ln>
          </p:spPr>
          <p:txBody>
            <a:bodyPr vert="horz" wrap="square" lIns="91440" tIns="45720" rIns="91440" bIns="45720" anchor="t" anchorCtr="0">
              <a:prstTxWarp prst="textNoShape">
                <a:avLst/>
              </a:prstTxWarp>
              <a:spAutoFit/>
            </a:bodyPr>
            <a:lstStyle/>
            <a:p>
              <a:pPr marL="0" indent="0" algn="l">
                <a:lnSpc>
                  <a:spcPct val="150000"/>
                </a:lnSpc>
                <a:spcBef>
                  <a:spcPts val="0"/>
                </a:spcBef>
                <a:spcAft>
                  <a:spcPts val="0"/>
                </a:spcAft>
                <a:buNone/>
              </a:pPr>
              <a:r>
                <a:rPr lang="zh-CN" altLang="en-US" sz="1500" b="1" i="0" u="none" strike="noStrike" kern="1200" cap="none" spc="0" baseline="0">
                  <a:solidFill>
                    <a:srgbClr val="FFD797"/>
                  </a:solidFill>
                  <a:latin typeface="微软雅黑" pitchFamily="34" charset="-122"/>
                  <a:ea typeface="微软雅黑" pitchFamily="34" charset="-122"/>
                  <a:cs typeface="Calibri" charset="0"/>
                </a:rPr>
                <a:t>敢闯敢试 </a:t>
              </a:r>
              <a:r>
                <a:rPr lang="en-US" altLang="zh-CN" sz="1500" b="1" i="0" u="none" strike="noStrike" kern="1200" cap="none" spc="0" baseline="0">
                  <a:solidFill>
                    <a:srgbClr val="FFD797"/>
                  </a:solidFill>
                  <a:latin typeface="微软雅黑" pitchFamily="34" charset="-122"/>
                  <a:ea typeface="微软雅黑" pitchFamily="34" charset="-122"/>
                  <a:cs typeface="Calibri" charset="0"/>
                </a:rPr>
                <a:t>——“</a:t>
              </a:r>
              <a:r>
                <a:rPr lang="zh-CN" altLang="en-US" sz="1500" b="1" i="0" u="none" strike="noStrike" kern="1200" cap="none" spc="0" baseline="0">
                  <a:solidFill>
                    <a:srgbClr val="FFD797"/>
                  </a:solidFill>
                  <a:latin typeface="微软雅黑" pitchFamily="34" charset="-122"/>
                  <a:ea typeface="微软雅黑" pitchFamily="34" charset="-122"/>
                  <a:cs typeface="Calibri" charset="0"/>
                </a:rPr>
                <a:t>杀出一条血路”</a:t>
              </a:r>
            </a:p>
          </p:txBody>
        </p:sp>
        <p:sp>
          <p:nvSpPr>
            <p:cNvPr id="165" name="曲线"/>
            <p:cNvSpPr>
              <a:spLocks/>
            </p:cNvSpPr>
            <p:nvPr/>
          </p:nvSpPr>
          <p:spPr>
            <a:xfrm>
              <a:off x="2941214" y="1122436"/>
              <a:ext cx="297016" cy="302607"/>
            </a:xfrm>
            <a:custGeom>
              <a:avLst/>
              <a:gdLst>
                <a:gd name="T1" fmla="*/ 0 w 21600"/>
                <a:gd name="T2" fmla="*/ 0 h 21600"/>
                <a:gd name="T3" fmla="*/ 21600 w 21600"/>
                <a:gd name="T4" fmla="*/ 21600 h 21600"/>
              </a:gdLst>
              <a:ahLst/>
              <a:cxnLst/>
              <a:rect l="T1" t="T2" r="T3" b="T4"/>
              <a:pathLst>
                <a:path w="21600" h="21600">
                  <a:moveTo>
                    <a:pt x="10834" y="0"/>
                  </a:moveTo>
                  <a:lnTo>
                    <a:pt x="11701" y="57"/>
                  </a:lnTo>
                  <a:lnTo>
                    <a:pt x="12534" y="173"/>
                  </a:lnTo>
                  <a:lnTo>
                    <a:pt x="13338" y="339"/>
                  </a:lnTo>
                  <a:lnTo>
                    <a:pt x="14107" y="557"/>
                  </a:lnTo>
                  <a:lnTo>
                    <a:pt x="14843" y="823"/>
                  </a:lnTo>
                  <a:lnTo>
                    <a:pt x="15545" y="1134"/>
                  </a:lnTo>
                  <a:lnTo>
                    <a:pt x="16212" y="1488"/>
                  </a:lnTo>
                  <a:lnTo>
                    <a:pt x="16843" y="1882"/>
                  </a:lnTo>
                  <a:lnTo>
                    <a:pt x="17437" y="2315"/>
                  </a:lnTo>
                  <a:lnTo>
                    <a:pt x="17996" y="2781"/>
                  </a:lnTo>
                  <a:lnTo>
                    <a:pt x="18518" y="3281"/>
                  </a:lnTo>
                  <a:lnTo>
                    <a:pt x="18999" y="3810"/>
                  </a:lnTo>
                  <a:lnTo>
                    <a:pt x="19444" y="4370"/>
                  </a:lnTo>
                  <a:lnTo>
                    <a:pt x="19849" y="4951"/>
                  </a:lnTo>
                  <a:lnTo>
                    <a:pt x="20211" y="5556"/>
                  </a:lnTo>
                  <a:lnTo>
                    <a:pt x="20535" y="6183"/>
                  </a:lnTo>
                  <a:lnTo>
                    <a:pt x="20817" y="6824"/>
                  </a:lnTo>
                  <a:lnTo>
                    <a:pt x="21056" y="7482"/>
                  </a:lnTo>
                  <a:lnTo>
                    <a:pt x="21253" y="8152"/>
                  </a:lnTo>
                  <a:lnTo>
                    <a:pt x="21406" y="8832"/>
                  </a:lnTo>
                  <a:lnTo>
                    <a:pt x="21515" y="9518"/>
                  </a:lnTo>
                  <a:lnTo>
                    <a:pt x="21579" y="10210"/>
                  </a:lnTo>
                  <a:lnTo>
                    <a:pt x="21598" y="10903"/>
                  </a:lnTo>
                  <a:lnTo>
                    <a:pt x="21570" y="11598"/>
                  </a:lnTo>
                  <a:lnTo>
                    <a:pt x="21496" y="12287"/>
                  </a:lnTo>
                  <a:lnTo>
                    <a:pt x="21373" y="12973"/>
                  </a:lnTo>
                  <a:lnTo>
                    <a:pt x="21204" y="13649"/>
                  </a:lnTo>
                  <a:lnTo>
                    <a:pt x="20984" y="14316"/>
                  </a:lnTo>
                  <a:lnTo>
                    <a:pt x="20717" y="14970"/>
                  </a:lnTo>
                  <a:lnTo>
                    <a:pt x="20398" y="15607"/>
                  </a:lnTo>
                  <a:lnTo>
                    <a:pt x="20028" y="16226"/>
                  </a:lnTo>
                  <a:lnTo>
                    <a:pt x="19607" y="16826"/>
                  </a:lnTo>
                  <a:lnTo>
                    <a:pt x="21599" y="18687"/>
                  </a:lnTo>
                  <a:lnTo>
                    <a:pt x="18927" y="21421"/>
                  </a:lnTo>
                  <a:lnTo>
                    <a:pt x="16965" y="19519"/>
                  </a:lnTo>
                  <a:lnTo>
                    <a:pt x="16555" y="19763"/>
                  </a:lnTo>
                  <a:lnTo>
                    <a:pt x="16141" y="19991"/>
                  </a:lnTo>
                  <a:lnTo>
                    <a:pt x="15728" y="20204"/>
                  </a:lnTo>
                  <a:lnTo>
                    <a:pt x="15312" y="20400"/>
                  </a:lnTo>
                  <a:lnTo>
                    <a:pt x="14895" y="20581"/>
                  </a:lnTo>
                  <a:lnTo>
                    <a:pt x="14479" y="20745"/>
                  </a:lnTo>
                  <a:lnTo>
                    <a:pt x="14060" y="20893"/>
                  </a:lnTo>
                  <a:lnTo>
                    <a:pt x="13642" y="21026"/>
                  </a:lnTo>
                  <a:lnTo>
                    <a:pt x="13222" y="21140"/>
                  </a:lnTo>
                  <a:lnTo>
                    <a:pt x="12803" y="21240"/>
                  </a:lnTo>
                  <a:lnTo>
                    <a:pt x="12382" y="21324"/>
                  </a:lnTo>
                  <a:lnTo>
                    <a:pt x="11960" y="21391"/>
                  </a:lnTo>
                  <a:lnTo>
                    <a:pt x="11539" y="21442"/>
                  </a:lnTo>
                  <a:lnTo>
                    <a:pt x="11119" y="21475"/>
                  </a:lnTo>
                  <a:lnTo>
                    <a:pt x="10698" y="21492"/>
                  </a:lnTo>
                  <a:lnTo>
                    <a:pt x="10277" y="21493"/>
                  </a:lnTo>
                  <a:lnTo>
                    <a:pt x="9855" y="21476"/>
                  </a:lnTo>
                  <a:lnTo>
                    <a:pt x="9437" y="21443"/>
                  </a:lnTo>
                  <a:lnTo>
                    <a:pt x="9015" y="21393"/>
                  </a:lnTo>
                  <a:lnTo>
                    <a:pt x="8595" y="21326"/>
                  </a:lnTo>
                  <a:lnTo>
                    <a:pt x="8175" y="21241"/>
                  </a:lnTo>
                  <a:lnTo>
                    <a:pt x="7758" y="21140"/>
                  </a:lnTo>
                  <a:lnTo>
                    <a:pt x="7339" y="21023"/>
                  </a:lnTo>
                  <a:lnTo>
                    <a:pt x="6922" y="20888"/>
                  </a:lnTo>
                  <a:lnTo>
                    <a:pt x="6508" y="20734"/>
                  </a:lnTo>
                  <a:lnTo>
                    <a:pt x="6093" y="20564"/>
                  </a:lnTo>
                  <a:lnTo>
                    <a:pt x="5678" y="20377"/>
                  </a:lnTo>
                  <a:lnTo>
                    <a:pt x="5266" y="20173"/>
                  </a:lnTo>
                  <a:lnTo>
                    <a:pt x="4856" y="19949"/>
                  </a:lnTo>
                  <a:lnTo>
                    <a:pt x="4447" y="19709"/>
                  </a:lnTo>
                  <a:lnTo>
                    <a:pt x="4037" y="19452"/>
                  </a:lnTo>
                  <a:lnTo>
                    <a:pt x="3632" y="19176"/>
                  </a:lnTo>
                  <a:lnTo>
                    <a:pt x="3327" y="19469"/>
                  </a:lnTo>
                  <a:lnTo>
                    <a:pt x="3348" y="19629"/>
                  </a:lnTo>
                  <a:lnTo>
                    <a:pt x="3358" y="19783"/>
                  </a:lnTo>
                  <a:lnTo>
                    <a:pt x="3358" y="19934"/>
                  </a:lnTo>
                  <a:lnTo>
                    <a:pt x="3346" y="20079"/>
                  </a:lnTo>
                  <a:lnTo>
                    <a:pt x="3324" y="20220"/>
                  </a:lnTo>
                  <a:lnTo>
                    <a:pt x="3295" y="20355"/>
                  </a:lnTo>
                  <a:lnTo>
                    <a:pt x="3255" y="20485"/>
                  </a:lnTo>
                  <a:lnTo>
                    <a:pt x="3208" y="20608"/>
                  </a:lnTo>
                  <a:lnTo>
                    <a:pt x="3152" y="20728"/>
                  </a:lnTo>
                  <a:lnTo>
                    <a:pt x="3086" y="20839"/>
                  </a:lnTo>
                  <a:lnTo>
                    <a:pt x="3015" y="20944"/>
                  </a:lnTo>
                  <a:lnTo>
                    <a:pt x="2937" y="21043"/>
                  </a:lnTo>
                  <a:lnTo>
                    <a:pt x="2851" y="21135"/>
                  </a:lnTo>
                  <a:lnTo>
                    <a:pt x="2759" y="21219"/>
                  </a:lnTo>
                  <a:lnTo>
                    <a:pt x="2661" y="21296"/>
                  </a:lnTo>
                  <a:lnTo>
                    <a:pt x="2558" y="21363"/>
                  </a:lnTo>
                  <a:lnTo>
                    <a:pt x="2451" y="21424"/>
                  </a:lnTo>
                  <a:lnTo>
                    <a:pt x="2339" y="21476"/>
                  </a:lnTo>
                  <a:lnTo>
                    <a:pt x="2220" y="21519"/>
                  </a:lnTo>
                  <a:lnTo>
                    <a:pt x="2099" y="21554"/>
                  </a:lnTo>
                  <a:lnTo>
                    <a:pt x="1975" y="21578"/>
                  </a:lnTo>
                  <a:lnTo>
                    <a:pt x="1847" y="21594"/>
                  </a:lnTo>
                  <a:lnTo>
                    <a:pt x="1717" y="21600"/>
                  </a:lnTo>
                  <a:lnTo>
                    <a:pt x="1583" y="21596"/>
                  </a:lnTo>
                  <a:lnTo>
                    <a:pt x="1448" y="21581"/>
                  </a:lnTo>
                  <a:lnTo>
                    <a:pt x="1310" y="21555"/>
                  </a:lnTo>
                  <a:lnTo>
                    <a:pt x="1172" y="21518"/>
                  </a:lnTo>
                  <a:lnTo>
                    <a:pt x="1035" y="21471"/>
                  </a:lnTo>
                  <a:lnTo>
                    <a:pt x="896" y="21413"/>
                  </a:lnTo>
                  <a:lnTo>
                    <a:pt x="757" y="21344"/>
                  </a:lnTo>
                  <a:lnTo>
                    <a:pt x="617" y="21261"/>
                  </a:lnTo>
                  <a:lnTo>
                    <a:pt x="478" y="21166"/>
                  </a:lnTo>
                  <a:lnTo>
                    <a:pt x="389" y="21042"/>
                  </a:lnTo>
                  <a:lnTo>
                    <a:pt x="308" y="20918"/>
                  </a:lnTo>
                  <a:lnTo>
                    <a:pt x="239" y="20792"/>
                  </a:lnTo>
                  <a:lnTo>
                    <a:pt x="177" y="20666"/>
                  </a:lnTo>
                  <a:lnTo>
                    <a:pt x="125" y="20541"/>
                  </a:lnTo>
                  <a:lnTo>
                    <a:pt x="82" y="20415"/>
                  </a:lnTo>
                  <a:lnTo>
                    <a:pt x="48" y="20289"/>
                  </a:lnTo>
                  <a:lnTo>
                    <a:pt x="22" y="20166"/>
                  </a:lnTo>
                  <a:lnTo>
                    <a:pt x="6" y="20041"/>
                  </a:lnTo>
                  <a:lnTo>
                    <a:pt x="0" y="19920"/>
                  </a:lnTo>
                  <a:lnTo>
                    <a:pt x="1" y="19800"/>
                  </a:lnTo>
                  <a:lnTo>
                    <a:pt x="10" y="19682"/>
                  </a:lnTo>
                  <a:lnTo>
                    <a:pt x="29" y="19565"/>
                  </a:lnTo>
                  <a:lnTo>
                    <a:pt x="56" y="19452"/>
                  </a:lnTo>
                  <a:lnTo>
                    <a:pt x="90" y="19342"/>
                  </a:lnTo>
                  <a:lnTo>
                    <a:pt x="135" y="19233"/>
                  </a:lnTo>
                  <a:lnTo>
                    <a:pt x="185" y="19129"/>
                  </a:lnTo>
                  <a:lnTo>
                    <a:pt x="244" y="19029"/>
                  </a:lnTo>
                  <a:lnTo>
                    <a:pt x="312" y="18933"/>
                  </a:lnTo>
                  <a:lnTo>
                    <a:pt x="387" y="18841"/>
                  </a:lnTo>
                  <a:lnTo>
                    <a:pt x="470" y="18755"/>
                  </a:lnTo>
                  <a:lnTo>
                    <a:pt x="561" y="18672"/>
                  </a:lnTo>
                  <a:lnTo>
                    <a:pt x="659" y="18596"/>
                  </a:lnTo>
                  <a:lnTo>
                    <a:pt x="765" y="18525"/>
                  </a:lnTo>
                  <a:lnTo>
                    <a:pt x="877" y="18461"/>
                  </a:lnTo>
                  <a:lnTo>
                    <a:pt x="997" y="18402"/>
                  </a:lnTo>
                  <a:lnTo>
                    <a:pt x="1123" y="18350"/>
                  </a:lnTo>
                  <a:lnTo>
                    <a:pt x="1258" y="18304"/>
                  </a:lnTo>
                  <a:lnTo>
                    <a:pt x="1398" y="18266"/>
                  </a:lnTo>
                  <a:lnTo>
                    <a:pt x="1547" y="18235"/>
                  </a:lnTo>
                  <a:lnTo>
                    <a:pt x="1702" y="18213"/>
                  </a:lnTo>
                  <a:lnTo>
                    <a:pt x="1864" y="18199"/>
                  </a:lnTo>
                  <a:lnTo>
                    <a:pt x="2079" y="18016"/>
                  </a:lnTo>
                  <a:lnTo>
                    <a:pt x="659" y="16316"/>
                  </a:lnTo>
                  <a:lnTo>
                    <a:pt x="2312" y="14647"/>
                  </a:lnTo>
                  <a:lnTo>
                    <a:pt x="2613" y="14918"/>
                  </a:lnTo>
                  <a:lnTo>
                    <a:pt x="2922" y="15178"/>
                  </a:lnTo>
                  <a:lnTo>
                    <a:pt x="3235" y="15428"/>
                  </a:lnTo>
                  <a:lnTo>
                    <a:pt x="3556" y="15670"/>
                  </a:lnTo>
                  <a:lnTo>
                    <a:pt x="3882" y="15901"/>
                  </a:lnTo>
                  <a:lnTo>
                    <a:pt x="4215" y="16123"/>
                  </a:lnTo>
                  <a:lnTo>
                    <a:pt x="4552" y="16331"/>
                  </a:lnTo>
                  <a:lnTo>
                    <a:pt x="4893" y="16530"/>
                  </a:lnTo>
                  <a:lnTo>
                    <a:pt x="5241" y="16716"/>
                  </a:lnTo>
                  <a:lnTo>
                    <a:pt x="5594" y="16891"/>
                  </a:lnTo>
                  <a:lnTo>
                    <a:pt x="5950" y="17051"/>
                  </a:lnTo>
                  <a:lnTo>
                    <a:pt x="6310" y="17200"/>
                  </a:lnTo>
                  <a:lnTo>
                    <a:pt x="6675" y="17334"/>
                  </a:lnTo>
                  <a:lnTo>
                    <a:pt x="7044" y="17455"/>
                  </a:lnTo>
                  <a:lnTo>
                    <a:pt x="7417" y="17561"/>
                  </a:lnTo>
                  <a:lnTo>
                    <a:pt x="7792" y="17653"/>
                  </a:lnTo>
                  <a:lnTo>
                    <a:pt x="8171" y="17731"/>
                  </a:lnTo>
                  <a:lnTo>
                    <a:pt x="8553" y="17791"/>
                  </a:lnTo>
                  <a:lnTo>
                    <a:pt x="8938" y="17837"/>
                  </a:lnTo>
                  <a:lnTo>
                    <a:pt x="9324" y="17866"/>
                  </a:lnTo>
                  <a:lnTo>
                    <a:pt x="9713" y="17878"/>
                  </a:lnTo>
                  <a:lnTo>
                    <a:pt x="10107" y="17873"/>
                  </a:lnTo>
                  <a:lnTo>
                    <a:pt x="10500" y="17850"/>
                  </a:lnTo>
                  <a:lnTo>
                    <a:pt x="10894" y="17808"/>
                  </a:lnTo>
                  <a:lnTo>
                    <a:pt x="11290" y="17751"/>
                  </a:lnTo>
                  <a:lnTo>
                    <a:pt x="11689" y="17672"/>
                  </a:lnTo>
                  <a:lnTo>
                    <a:pt x="12087" y="17575"/>
                  </a:lnTo>
                  <a:lnTo>
                    <a:pt x="12486" y="17459"/>
                  </a:lnTo>
                  <a:lnTo>
                    <a:pt x="12886" y="17323"/>
                  </a:lnTo>
                  <a:lnTo>
                    <a:pt x="13287" y="17165"/>
                  </a:lnTo>
                  <a:lnTo>
                    <a:pt x="13687" y="16988"/>
                  </a:lnTo>
                  <a:lnTo>
                    <a:pt x="14088" y="16788"/>
                  </a:lnTo>
                  <a:lnTo>
                    <a:pt x="7006" y="10060"/>
                  </a:lnTo>
                  <a:lnTo>
                    <a:pt x="5054" y="12053"/>
                  </a:lnTo>
                  <a:lnTo>
                    <a:pt x="1912" y="8966"/>
                  </a:lnTo>
                  <a:lnTo>
                    <a:pt x="7307" y="3368"/>
                  </a:lnTo>
                  <a:lnTo>
                    <a:pt x="7430" y="3396"/>
                  </a:lnTo>
                  <a:lnTo>
                    <a:pt x="7552" y="3421"/>
                  </a:lnTo>
                  <a:lnTo>
                    <a:pt x="7674" y="3443"/>
                  </a:lnTo>
                  <a:lnTo>
                    <a:pt x="7793" y="3463"/>
                  </a:lnTo>
                  <a:lnTo>
                    <a:pt x="7912" y="3480"/>
                  </a:lnTo>
                  <a:lnTo>
                    <a:pt x="8030" y="3491"/>
                  </a:lnTo>
                  <a:lnTo>
                    <a:pt x="8147" y="3503"/>
                  </a:lnTo>
                  <a:lnTo>
                    <a:pt x="8262" y="3510"/>
                  </a:lnTo>
                  <a:lnTo>
                    <a:pt x="8379" y="3514"/>
                  </a:lnTo>
                  <a:lnTo>
                    <a:pt x="8491" y="3514"/>
                  </a:lnTo>
                  <a:lnTo>
                    <a:pt x="8603" y="3511"/>
                  </a:lnTo>
                  <a:lnTo>
                    <a:pt x="8717" y="3506"/>
                  </a:lnTo>
                  <a:lnTo>
                    <a:pt x="8827" y="3495"/>
                  </a:lnTo>
                  <a:lnTo>
                    <a:pt x="8936" y="3482"/>
                  </a:lnTo>
                  <a:lnTo>
                    <a:pt x="9043" y="3466"/>
                  </a:lnTo>
                  <a:lnTo>
                    <a:pt x="9152" y="3447"/>
                  </a:lnTo>
                  <a:lnTo>
                    <a:pt x="9259" y="3423"/>
                  </a:lnTo>
                  <a:lnTo>
                    <a:pt x="9363" y="3396"/>
                  </a:lnTo>
                  <a:lnTo>
                    <a:pt x="9467" y="3367"/>
                  </a:lnTo>
                  <a:lnTo>
                    <a:pt x="9569" y="3333"/>
                  </a:lnTo>
                  <a:lnTo>
                    <a:pt x="9671" y="3295"/>
                  </a:lnTo>
                  <a:lnTo>
                    <a:pt x="9772" y="3252"/>
                  </a:lnTo>
                  <a:lnTo>
                    <a:pt x="9871" y="3207"/>
                  </a:lnTo>
                  <a:lnTo>
                    <a:pt x="9969" y="3158"/>
                  </a:lnTo>
                  <a:lnTo>
                    <a:pt x="10067" y="3104"/>
                  </a:lnTo>
                  <a:lnTo>
                    <a:pt x="10162" y="3048"/>
                  </a:lnTo>
                  <a:lnTo>
                    <a:pt x="10256" y="2987"/>
                  </a:lnTo>
                  <a:lnTo>
                    <a:pt x="10349" y="2922"/>
                  </a:lnTo>
                  <a:lnTo>
                    <a:pt x="10441" y="2853"/>
                  </a:lnTo>
                  <a:lnTo>
                    <a:pt x="10531" y="2780"/>
                  </a:lnTo>
                  <a:lnTo>
                    <a:pt x="10619" y="2704"/>
                  </a:lnTo>
                  <a:lnTo>
                    <a:pt x="10707" y="2622"/>
                  </a:lnTo>
                  <a:lnTo>
                    <a:pt x="12415" y="4338"/>
                  </a:lnTo>
                  <a:lnTo>
                    <a:pt x="9703" y="7189"/>
                  </a:lnTo>
                  <a:lnTo>
                    <a:pt x="16929" y="14235"/>
                  </a:lnTo>
                  <a:lnTo>
                    <a:pt x="17150" y="13827"/>
                  </a:lnTo>
                  <a:lnTo>
                    <a:pt x="17342" y="13397"/>
                  </a:lnTo>
                  <a:lnTo>
                    <a:pt x="17506" y="12951"/>
                  </a:lnTo>
                  <a:lnTo>
                    <a:pt x="17638" y="12490"/>
                  </a:lnTo>
                  <a:lnTo>
                    <a:pt x="17744" y="12015"/>
                  </a:lnTo>
                  <a:lnTo>
                    <a:pt x="17820" y="11528"/>
                  </a:lnTo>
                  <a:lnTo>
                    <a:pt x="17868" y="11032"/>
                  </a:lnTo>
                  <a:lnTo>
                    <a:pt x="17889" y="10525"/>
                  </a:lnTo>
                  <a:lnTo>
                    <a:pt x="17881" y="10012"/>
                  </a:lnTo>
                  <a:lnTo>
                    <a:pt x="17847" y="9495"/>
                  </a:lnTo>
                  <a:lnTo>
                    <a:pt x="17785" y="8972"/>
                  </a:lnTo>
                  <a:lnTo>
                    <a:pt x="17697" y="8447"/>
                  </a:lnTo>
                  <a:lnTo>
                    <a:pt x="17582" y="7922"/>
                  </a:lnTo>
                  <a:lnTo>
                    <a:pt x="17441" y="7397"/>
                  </a:lnTo>
                  <a:lnTo>
                    <a:pt x="17275" y="6876"/>
                  </a:lnTo>
                  <a:lnTo>
                    <a:pt x="17084" y="6358"/>
                  </a:lnTo>
                  <a:lnTo>
                    <a:pt x="16868" y="5846"/>
                  </a:lnTo>
                  <a:lnTo>
                    <a:pt x="16625" y="5342"/>
                  </a:lnTo>
                  <a:lnTo>
                    <a:pt x="16361" y="4849"/>
                  </a:lnTo>
                  <a:lnTo>
                    <a:pt x="16072" y="4364"/>
                  </a:lnTo>
                  <a:lnTo>
                    <a:pt x="15757" y="3893"/>
                  </a:lnTo>
                  <a:lnTo>
                    <a:pt x="15420" y="3436"/>
                  </a:lnTo>
                  <a:lnTo>
                    <a:pt x="15061" y="2995"/>
                  </a:lnTo>
                  <a:lnTo>
                    <a:pt x="14678" y="2570"/>
                  </a:lnTo>
                  <a:lnTo>
                    <a:pt x="14273" y="2166"/>
                  </a:lnTo>
                  <a:lnTo>
                    <a:pt x="13845" y="1781"/>
                  </a:lnTo>
                  <a:lnTo>
                    <a:pt x="13397" y="1419"/>
                  </a:lnTo>
                  <a:lnTo>
                    <a:pt x="12926" y="1081"/>
                  </a:lnTo>
                  <a:lnTo>
                    <a:pt x="12434" y="767"/>
                  </a:lnTo>
                  <a:lnTo>
                    <a:pt x="11920" y="483"/>
                  </a:lnTo>
                  <a:lnTo>
                    <a:pt x="11388" y="227"/>
                  </a:lnTo>
                  <a:lnTo>
                    <a:pt x="10834" y="0"/>
                  </a:lnTo>
                  <a:close/>
                </a:path>
              </a:pathLst>
            </a:custGeom>
            <a:solidFill>
              <a:srgbClr val="FFD797"/>
            </a:solidFill>
            <a:ln cap="flat" cmpd="sng">
              <a:noFill/>
              <a:prstDash val="solid"/>
              <a:round/>
            </a:ln>
          </p:spPr>
        </p:sp>
      </p:grpSp>
      <p:sp>
        <p:nvSpPr>
          <p:cNvPr id="167" name="六边形"/>
          <p:cNvSpPr>
            <a:spLocks/>
          </p:cNvSpPr>
          <p:nvPr/>
        </p:nvSpPr>
        <p:spPr>
          <a:xfrm>
            <a:off x="1102418" y="1770133"/>
            <a:ext cx="2173438" cy="1000094"/>
          </a:xfrm>
          <a:prstGeom prst="hexagon">
            <a:avLst>
              <a:gd name="adj" fmla="val 54330"/>
              <a:gd name="vf" fmla="val 115470"/>
            </a:avLst>
          </a:prstGeom>
          <a:solidFill>
            <a:schemeClr val="accent2"/>
          </a:solidFill>
          <a:ln w="12700" cap="flat" cmpd="sng">
            <a:noFill/>
            <a:prstDash val="solid"/>
            <a:miter/>
          </a:ln>
        </p:spPr>
        <p:txBody>
          <a:bodyPr vert="horz" wrap="square" lIns="91440" tIns="45720" rIns="91440" bIns="45720" anchor="t" anchorCtr="0">
            <a:prstTxWarp prst="textNoShape">
              <a:avLst/>
            </a:prstTxWarp>
          </a:bodyPr>
          <a:lstStyle/>
          <a:p>
            <a:pPr marL="0" indent="0" algn="just">
              <a:lnSpc>
                <a:spcPts val="1800"/>
              </a:lnSpc>
              <a:spcBef>
                <a:spcPts val="0"/>
              </a:spcBef>
              <a:spcAft>
                <a:spcPts val="0"/>
              </a:spcAft>
              <a:buNone/>
            </a:pPr>
            <a:r>
              <a:rPr lang="zh-CN" altLang="en-US" sz="1200" b="0" i="0" u="none" strike="noStrike" kern="1200" cap="none" spc="0" baseline="0">
                <a:solidFill>
                  <a:schemeClr val="bg1"/>
                </a:solidFill>
                <a:latin typeface="微软雅黑" pitchFamily="34" charset="-122"/>
                <a:ea typeface="微软雅黑" pitchFamily="34" charset="-122"/>
                <a:cs typeface="Calibri" charset="0"/>
              </a:rPr>
              <a:t>时间：</a:t>
            </a:r>
            <a:r>
              <a:rPr lang="en-US" altLang="zh-CN" sz="1200" b="0" i="0" u="none" strike="noStrike" kern="1200" cap="none" spc="0" baseline="0">
                <a:solidFill>
                  <a:schemeClr val="bg1"/>
                </a:solidFill>
                <a:latin typeface="微软雅黑" pitchFamily="34" charset="-122"/>
                <a:ea typeface="微软雅黑" pitchFamily="34" charset="-122"/>
                <a:cs typeface="Calibri" charset="0"/>
              </a:rPr>
              <a:t> 2020.9.17</a:t>
            </a:r>
          </a:p>
          <a:p>
            <a:pPr marL="0" indent="0" algn="just">
              <a:lnSpc>
                <a:spcPts val="1800"/>
              </a:lnSpc>
              <a:spcBef>
                <a:spcPts val="0"/>
              </a:spcBef>
              <a:spcAft>
                <a:spcPts val="0"/>
              </a:spcAft>
              <a:buNone/>
            </a:pPr>
            <a:r>
              <a:rPr lang="zh-CN" altLang="en-US" sz="1200" b="0" i="0" u="none" strike="noStrike" kern="1200" cap="none" spc="0" baseline="0">
                <a:solidFill>
                  <a:schemeClr val="bg1"/>
                </a:solidFill>
                <a:latin typeface="微软雅黑" pitchFamily="34" charset="-122"/>
                <a:ea typeface="微软雅黑" pitchFamily="34" charset="-122"/>
                <a:cs typeface="Calibri" charset="0"/>
              </a:rPr>
              <a:t>地点：深圳市南山区后海片区</a:t>
            </a:r>
          </a:p>
        </p:txBody>
      </p:sp>
      <p:pic>
        <p:nvPicPr>
          <p:cNvPr id="168" name="图片"/>
          <p:cNvPicPr>
            <a:picLocks noChangeAspect="1"/>
          </p:cNvPicPr>
          <p:nvPr/>
        </p:nvPicPr>
        <p:blipFill>
          <a:blip r:embed="rId4" cstate="print"/>
          <a:stretch>
            <a:fillRect/>
          </a:stretch>
        </p:blipFill>
        <p:spPr>
          <a:xfrm>
            <a:off x="564804" y="3101522"/>
            <a:ext cx="3016571" cy="995403"/>
          </a:xfrm>
          <a:prstGeom prst="rect">
            <a:avLst/>
          </a:prstGeom>
          <a:noFill/>
          <a:ln w="12700" cap="flat" cmpd="sng">
            <a:noFill/>
            <a:prstDash val="solid"/>
            <a:miter/>
          </a:ln>
        </p:spPr>
      </p:pic>
    </p:spTree>
    <p:extLst>
      <p:ext uri="{BB962C8B-B14F-4D97-AF65-F5344CB8AC3E}">
        <p14:creationId xmlns:p14="http://schemas.microsoft.com/office/powerpoint/2010/main" val="1282840667"/>
      </p:ext>
    </p:extLst>
  </p:cSld>
  <p:clrMapOvr>
    <a:masterClrMapping/>
  </p:clrMapOvr>
  <p:transition spd="slow" advTm="2000">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3" presetClass="entr" presetSubtype="0" fill="hold" grpId="0" nodeType="withEffect">
                                  <p:stCondLst>
                                    <p:cond delay="0"/>
                                  </p:stCondLst>
                                  <p:childTnLst>
                                    <p:set>
                                      <p:cBhvr>
                                        <p:cTn id="6" dur="1" fill="hold">
                                          <p:stCondLst>
                                            <p:cond delay="0"/>
                                          </p:stCondLst>
                                        </p:cTn>
                                        <p:tgtEl>
                                          <p:spTgt spid="162"/>
                                        </p:tgtEl>
                                        <p:attrNameLst>
                                          <p:attrName>style.visibility</p:attrName>
                                        </p:attrNameLst>
                                      </p:cBhvr>
                                      <p:to>
                                        <p:strVal val="visible"/>
                                      </p:to>
                                    </p:set>
                                    <p:anim calcmode="lin" valueType="num">
                                      <p:cBhvr>
                                        <p:cTn id="7" dur="500" fill="hold"/>
                                        <p:tgtEl>
                                          <p:spTgt spid="162"/>
                                        </p:tgtEl>
                                        <p:attrNameLst>
                                          <p:attrName>ppt_w</p:attrName>
                                        </p:attrNameLst>
                                      </p:cBhvr>
                                      <p:tavLst>
                                        <p:tav tm="0">
                                          <p:val>
                                            <p:fltVal val="0"/>
                                          </p:val>
                                        </p:tav>
                                        <p:tav tm="100000">
                                          <p:val>
                                            <p:strVal val="#ppt_w"/>
                                          </p:val>
                                        </p:tav>
                                      </p:tavLst>
                                    </p:anim>
                                    <p:anim calcmode="lin" valueType="num">
                                      <p:cBhvr>
                                        <p:cTn id="8" dur="500" fill="hold"/>
                                        <p:tgtEl>
                                          <p:spTgt spid="162"/>
                                        </p:tgtEl>
                                        <p:attrNameLst>
                                          <p:attrName>ppt_h</p:attrName>
                                        </p:attrNameLst>
                                      </p:cBhvr>
                                      <p:tavLst>
                                        <p:tav tm="0">
                                          <p:val>
                                            <p:fltVal val="0"/>
                                          </p:val>
                                        </p:tav>
                                        <p:tav tm="100000">
                                          <p:val>
                                            <p:strVal val="#ppt_h"/>
                                          </p:val>
                                        </p:tav>
                                      </p:tavLst>
                                    </p:anim>
                                    <p:animEffect transition="in" filter="fade">
                                      <p:cBhvr>
                                        <p:cTn id="9" dur="500"/>
                                        <p:tgtEl>
                                          <p:spTgt spid="162"/>
                                        </p:tgtEl>
                                      </p:cBhvr>
                                    </p:animEffect>
                                  </p:childTnLst>
                                </p:cTn>
                              </p:par>
                              <p:par>
                                <p:cTn id="10" presetID="53" presetClass="entr" presetSubtype="0" fill="hold" grpId="0" nodeType="withEffect">
                                  <p:stCondLst>
                                    <p:cond delay="0"/>
                                  </p:stCondLst>
                                  <p:childTnLst>
                                    <p:set>
                                      <p:cBhvr>
                                        <p:cTn id="11" dur="1" fill="hold">
                                          <p:stCondLst>
                                            <p:cond delay="0"/>
                                          </p:stCondLst>
                                        </p:cTn>
                                        <p:tgtEl>
                                          <p:spTgt spid="166"/>
                                        </p:tgtEl>
                                        <p:attrNameLst>
                                          <p:attrName>style.visibility</p:attrName>
                                        </p:attrNameLst>
                                      </p:cBhvr>
                                      <p:to>
                                        <p:strVal val="visible"/>
                                      </p:to>
                                    </p:set>
                                    <p:anim calcmode="lin" valueType="num">
                                      <p:cBhvr>
                                        <p:cTn id="12" dur="500" fill="hold"/>
                                        <p:tgtEl>
                                          <p:spTgt spid="166"/>
                                        </p:tgtEl>
                                        <p:attrNameLst>
                                          <p:attrName>ppt_w</p:attrName>
                                        </p:attrNameLst>
                                      </p:cBhvr>
                                      <p:tavLst>
                                        <p:tav tm="0">
                                          <p:val>
                                            <p:fltVal val="0"/>
                                          </p:val>
                                        </p:tav>
                                        <p:tav tm="100000">
                                          <p:val>
                                            <p:strVal val="#ppt_w"/>
                                          </p:val>
                                        </p:tav>
                                      </p:tavLst>
                                    </p:anim>
                                    <p:anim calcmode="lin" valueType="num">
                                      <p:cBhvr>
                                        <p:cTn id="13" dur="500" fill="hold"/>
                                        <p:tgtEl>
                                          <p:spTgt spid="166"/>
                                        </p:tgtEl>
                                        <p:attrNameLst>
                                          <p:attrName>ppt_h</p:attrName>
                                        </p:attrNameLst>
                                      </p:cBhvr>
                                      <p:tavLst>
                                        <p:tav tm="0">
                                          <p:val>
                                            <p:fltVal val="0"/>
                                          </p:val>
                                        </p:tav>
                                        <p:tav tm="100000">
                                          <p:val>
                                            <p:strVal val="#ppt_h"/>
                                          </p:val>
                                        </p:tav>
                                      </p:tavLst>
                                    </p:anim>
                                    <p:animEffect transition="in" filter="fade">
                                      <p:cBhvr>
                                        <p:cTn id="14" dur="500"/>
                                        <p:tgtEl>
                                          <p:spTgt spid="166"/>
                                        </p:tgtEl>
                                      </p:cBhvr>
                                    </p:animEffect>
                                  </p:childTnLst>
                                </p:cTn>
                              </p:par>
                            </p:childTnLst>
                          </p:cTn>
                        </p:par>
                        <p:par>
                          <p:cTn id="15" fill="hold" nodeType="withGroup">
                            <p:stCondLst>
                              <p:cond delay="500"/>
                            </p:stCondLst>
                            <p:childTnLst>
                              <p:par>
                                <p:cTn id="16" presetID="14" presetClass="entr" presetSubtype="10" fill="hold" grpId="0" nodeType="afterEffect">
                                  <p:stCondLst>
                                    <p:cond delay="0"/>
                                  </p:stCondLst>
                                  <p:childTnLst>
                                    <p:set>
                                      <p:cBhvr>
                                        <p:cTn id="17" dur="1" fill="hold">
                                          <p:stCondLst>
                                            <p:cond delay="0"/>
                                          </p:stCondLst>
                                        </p:cTn>
                                        <p:tgtEl>
                                          <p:spTgt spid="167"/>
                                        </p:tgtEl>
                                        <p:attrNameLst>
                                          <p:attrName>style.visibility</p:attrName>
                                        </p:attrNameLst>
                                      </p:cBhvr>
                                      <p:to>
                                        <p:strVal val="visible"/>
                                      </p:to>
                                    </p:set>
                                    <p:animEffect transition="in" filter="randombar(horizontal)">
                                      <p:cBhvr>
                                        <p:cTn id="18" dur="500"/>
                                        <p:tgtEl>
                                          <p:spTgt spid="167"/>
                                        </p:tgtEl>
                                      </p:cBhvr>
                                    </p:animEffect>
                                  </p:childTnLst>
                                </p:cTn>
                              </p:par>
                            </p:childTnLst>
                          </p:cTn>
                        </p:par>
                        <p:par>
                          <p:cTn id="19" fill="hold" nodeType="withGroup">
                            <p:stCondLst>
                              <p:cond delay="1000"/>
                            </p:stCondLst>
                            <p:childTnLst>
                              <p:par>
                                <p:cTn id="20" presetID="42" presetClass="entr" presetSubtype="0" fill="hold" grpId="0" nodeType="afterEffect">
                                  <p:stCondLst>
                                    <p:cond delay="0"/>
                                  </p:stCondLst>
                                  <p:childTnLst>
                                    <p:set>
                                      <p:cBhvr>
                                        <p:cTn id="21" dur="1" fill="hold">
                                          <p:stCondLst>
                                            <p:cond delay="0"/>
                                          </p:stCondLst>
                                        </p:cTn>
                                        <p:tgtEl>
                                          <p:spTgt spid="163"/>
                                        </p:tgtEl>
                                        <p:attrNameLst>
                                          <p:attrName>style.visibility</p:attrName>
                                        </p:attrNameLst>
                                      </p:cBhvr>
                                      <p:to>
                                        <p:strVal val="visible"/>
                                      </p:to>
                                    </p:set>
                                    <p:animEffect transition="in" filter="fade">
                                      <p:cBhvr>
                                        <p:cTn id="22" dur="1000"/>
                                        <p:tgtEl>
                                          <p:spTgt spid="163"/>
                                        </p:tgtEl>
                                      </p:cBhvr>
                                    </p:animEffect>
                                    <p:anim calcmode="lin" valueType="num">
                                      <p:cBhvr>
                                        <p:cTn id="23" dur="1000" fill="hold"/>
                                        <p:tgtEl>
                                          <p:spTgt spid="163"/>
                                        </p:tgtEl>
                                        <p:attrNameLst>
                                          <p:attrName>ppt_x</p:attrName>
                                        </p:attrNameLst>
                                      </p:cBhvr>
                                      <p:tavLst>
                                        <p:tav tm="0">
                                          <p:val>
                                            <p:strVal val="#ppt_x"/>
                                          </p:val>
                                        </p:tav>
                                        <p:tav tm="100000">
                                          <p:val>
                                            <p:strVal val="#ppt_x"/>
                                          </p:val>
                                        </p:tav>
                                      </p:tavLst>
                                    </p:anim>
                                    <p:anim calcmode="lin" valueType="num">
                                      <p:cBhvr>
                                        <p:cTn id="24" dur="1000" fill="hold"/>
                                        <p:tgtEl>
                                          <p:spTgt spid="16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2" grpId="0" animBg="1"/>
      <p:bldP spid="163" grpId="0"/>
      <p:bldP spid="166" grpId="0" animBg="1"/>
      <p:bldP spid="167" grpId="0" animBg="1"/>
    </p:bldLst>
  </p:timing>
</p:sld>
</file>

<file path=ppt/slides/slide15.xml><?xml version="1.0" encoding="utf-8"?>
<p:sld xmlns:a="http://schemas.openxmlformats.org/drawingml/2006/main" xmlns:r="http://schemas.openxmlformats.org/officeDocument/2006/relationships" xmlns:p="http://schemas.openxmlformats.org/presentationml/2006/main" showMasterSp="0">
  <p:cSld>
    <p:bg>
      <p:bgPr>
        <a:blipFill>
          <a:blip r:embed="rId3"/>
          <a:stretch/>
        </a:blipFill>
        <a:effectLst/>
      </p:bgPr>
    </p:bg>
    <p:spTree>
      <p:nvGrpSpPr>
        <p:cNvPr id="1" name=""/>
        <p:cNvGrpSpPr/>
        <p:nvPr/>
      </p:nvGrpSpPr>
      <p:grpSpPr>
        <a:xfrm>
          <a:off x="0" y="0"/>
          <a:ext cx="0" cy="0"/>
          <a:chOff x="0" y="0"/>
          <a:chExt cx="0" cy="0"/>
        </a:xfrm>
      </p:grpSpPr>
      <p:sp>
        <p:nvSpPr>
          <p:cNvPr id="171" name="矩形"/>
          <p:cNvSpPr>
            <a:spLocks/>
          </p:cNvSpPr>
          <p:nvPr/>
        </p:nvSpPr>
        <p:spPr>
          <a:xfrm>
            <a:off x="4860032" y="2415220"/>
            <a:ext cx="3888432" cy="1721689"/>
          </a:xfrm>
          <a:prstGeom prst="rect">
            <a:avLst/>
          </a:prstGeom>
          <a:noFill/>
          <a:ln w="12700" cap="flat" cmpd="sng">
            <a:noFill/>
            <a:prstDash val="solid"/>
            <a:miter/>
          </a:ln>
        </p:spPr>
        <p:txBody>
          <a:bodyPr vert="horz" wrap="square" lIns="91440" tIns="45720" rIns="91440" bIns="45720" anchor="t" anchorCtr="0">
            <a:prstTxWarp prst="textNoShape">
              <a:avLst/>
            </a:prstTxWarp>
            <a:spAutoFit/>
          </a:bodyPr>
          <a:lstStyle/>
          <a:p>
            <a:pPr marL="0" indent="0" algn="just">
              <a:lnSpc>
                <a:spcPct val="150000"/>
              </a:lnSpc>
              <a:spcBef>
                <a:spcPts val="0"/>
              </a:spcBef>
              <a:spcAft>
                <a:spcPts val="0"/>
              </a:spcAft>
              <a:buNone/>
            </a:pPr>
            <a:r>
              <a:rPr lang="zh-CN" altLang="en-US" sz="1200" b="1" i="0" u="none" strike="noStrike" kern="1200" cap="none" spc="0" baseline="0">
                <a:solidFill>
                  <a:schemeClr val="accent2"/>
                </a:solidFill>
                <a:latin typeface="微软雅黑" pitchFamily="34" charset="-122"/>
                <a:ea typeface="微软雅黑" pitchFamily="34" charset="-122"/>
                <a:cs typeface="Calibri" charset="0"/>
              </a:rPr>
              <a:t>第一个打破平均主义“大锅饭”工资制度、</a:t>
            </a:r>
            <a:r>
              <a:rPr lang="zh-CN" altLang="en-US" sz="1200" b="0" i="0" u="none" strike="noStrike" kern="1200" cap="none" spc="0" baseline="0">
                <a:solidFill>
                  <a:schemeClr val="tx1"/>
                </a:solidFill>
                <a:latin typeface="微软雅黑" pitchFamily="34" charset="-122"/>
                <a:ea typeface="微软雅黑" pitchFamily="34" charset="-122"/>
                <a:cs typeface="Calibri" charset="0"/>
              </a:rPr>
              <a:t>敲响中国土地拍买第一锤、第一家外汇调剂中心成立</a:t>
            </a:r>
            <a:r>
              <a:rPr lang="en-US" altLang="zh-CN" sz="1200" b="0" i="0" u="none" strike="noStrike" kern="1200" cap="none" spc="0" baseline="0">
                <a:solidFill>
                  <a:schemeClr val="tx1"/>
                </a:solidFill>
                <a:latin typeface="微软雅黑" pitchFamily="34" charset="-122"/>
                <a:ea typeface="微软雅黑" pitchFamily="34" charset="-122"/>
                <a:cs typeface="Calibri" charset="0"/>
              </a:rPr>
              <a:t>……</a:t>
            </a:r>
            <a:r>
              <a:rPr lang="zh-CN" altLang="en-US" sz="1200" b="0" i="0" u="none" strike="noStrike" kern="1200" cap="none" spc="0" baseline="0">
                <a:solidFill>
                  <a:schemeClr val="tx1"/>
                </a:solidFill>
                <a:latin typeface="微软雅黑" pitchFamily="34" charset="-122"/>
                <a:ea typeface="微软雅黑" pitchFamily="34" charset="-122"/>
                <a:cs typeface="Calibri" charset="0"/>
              </a:rPr>
              <a:t>敢于“第一个吃螃蟹”，是经济特区的鲜明特质。</a:t>
            </a:r>
            <a:endParaRPr lang="en-US" altLang="zh-CN" sz="1200" b="0" i="0" u="none" strike="noStrike" kern="1200" cap="none" spc="0" baseline="0">
              <a:solidFill>
                <a:schemeClr val="tx1"/>
              </a:solidFill>
              <a:latin typeface="微软雅黑" pitchFamily="34" charset="-122"/>
              <a:ea typeface="微软雅黑" pitchFamily="34" charset="-122"/>
              <a:cs typeface="Calibri" charset="0"/>
            </a:endParaRPr>
          </a:p>
          <a:p>
            <a:pPr marL="0" indent="0" algn="just">
              <a:lnSpc>
                <a:spcPct val="150000"/>
              </a:lnSpc>
              <a:spcBef>
                <a:spcPts val="0"/>
              </a:spcBef>
              <a:spcAft>
                <a:spcPts val="0"/>
              </a:spcAft>
              <a:buNone/>
            </a:pPr>
            <a:r>
              <a:rPr lang="en-US" altLang="zh-CN" sz="1200" b="0" i="0" u="none" strike="noStrike" kern="1200" cap="none" spc="0" baseline="0">
                <a:solidFill>
                  <a:schemeClr val="tx1"/>
                </a:solidFill>
                <a:latin typeface="微软雅黑" pitchFamily="34" charset="-122"/>
                <a:ea typeface="微软雅黑" pitchFamily="34" charset="-122"/>
                <a:cs typeface="Calibri" charset="0"/>
              </a:rPr>
              <a:t>1987</a:t>
            </a:r>
            <a:r>
              <a:rPr lang="zh-CN" altLang="en-US" sz="1200" b="0" i="0" u="none" strike="noStrike" kern="1200" cap="none" spc="0" baseline="0">
                <a:solidFill>
                  <a:schemeClr val="tx1"/>
                </a:solidFill>
                <a:latin typeface="微软雅黑" pitchFamily="34" charset="-122"/>
                <a:ea typeface="微软雅黑" pitchFamily="34" charset="-122"/>
                <a:cs typeface="Calibri" charset="0"/>
              </a:rPr>
              <a:t>年</a:t>
            </a:r>
            <a:r>
              <a:rPr lang="en-US" altLang="zh-CN" sz="1200" b="0" i="0" u="none" strike="noStrike" kern="1200" cap="none" spc="0" baseline="0">
                <a:solidFill>
                  <a:schemeClr val="tx1"/>
                </a:solidFill>
                <a:latin typeface="微软雅黑" pitchFamily="34" charset="-122"/>
                <a:ea typeface="微软雅黑" pitchFamily="34" charset="-122"/>
                <a:cs typeface="Calibri" charset="0"/>
              </a:rPr>
              <a:t>,《</a:t>
            </a:r>
            <a:r>
              <a:rPr lang="zh-CN" altLang="en-US" sz="1200" b="0" i="0" u="none" strike="noStrike" kern="1200" cap="none" spc="0" baseline="0">
                <a:solidFill>
                  <a:schemeClr val="tx1"/>
                </a:solidFill>
                <a:latin typeface="微软雅黑" pitchFamily="34" charset="-122"/>
                <a:ea typeface="微软雅黑" pitchFamily="34" charset="-122"/>
                <a:cs typeface="Calibri" charset="0"/>
              </a:rPr>
              <a:t>深圳市人民政府关于鼓励科技人员兴办民间科技企业的暂行规定》发布。这个著名的“</a:t>
            </a:r>
            <a:r>
              <a:rPr lang="en-US" altLang="zh-CN" sz="1200" b="0" i="0" u="none" strike="noStrike" kern="1200" cap="none" spc="0" baseline="0">
                <a:solidFill>
                  <a:schemeClr val="tx1"/>
                </a:solidFill>
                <a:latin typeface="微软雅黑" pitchFamily="34" charset="-122"/>
                <a:ea typeface="微软雅黑" pitchFamily="34" charset="-122"/>
                <a:cs typeface="Calibri" charset="0"/>
              </a:rPr>
              <a:t>18</a:t>
            </a:r>
            <a:r>
              <a:rPr lang="zh-CN" altLang="en-US" sz="1200" b="0" i="0" u="none" strike="noStrike" kern="1200" cap="none" spc="0" baseline="0">
                <a:solidFill>
                  <a:schemeClr val="tx1"/>
                </a:solidFill>
                <a:latin typeface="微软雅黑" pitchFamily="34" charset="-122"/>
                <a:ea typeface="微软雅黑" pitchFamily="34" charset="-122"/>
                <a:cs typeface="Calibri" charset="0"/>
              </a:rPr>
              <a:t>号文件”，成为激活中国科技创新活力的“导火线”。</a:t>
            </a:r>
          </a:p>
        </p:txBody>
      </p:sp>
      <p:sp>
        <p:nvSpPr>
          <p:cNvPr id="172" name="圆角矩形"/>
          <p:cNvSpPr>
            <a:spLocks/>
          </p:cNvSpPr>
          <p:nvPr/>
        </p:nvSpPr>
        <p:spPr>
          <a:xfrm>
            <a:off x="4788024" y="1115179"/>
            <a:ext cx="3888432" cy="369332"/>
          </a:xfrm>
          <a:prstGeom prst="roundRect">
            <a:avLst>
              <a:gd name="adj" fmla="val 16666"/>
            </a:avLst>
          </a:prstGeom>
          <a:pattFill prst="wdUpDiag">
            <a:fgClr>
              <a:srgbClr val="AE0E16"/>
            </a:fgClr>
            <a:bgClr>
              <a:srgbClr val="820A10"/>
            </a:bgClr>
          </a:pattFill>
          <a:ln w="25400" cap="flat" cmpd="sng">
            <a:noFill/>
            <a:prstDash val="solid"/>
            <a:round/>
          </a:ln>
        </p:spPr>
      </p:sp>
      <p:grpSp>
        <p:nvGrpSpPr>
          <p:cNvPr id="175" name="组合"/>
          <p:cNvGrpSpPr>
            <a:grpSpLocks/>
          </p:cNvGrpSpPr>
          <p:nvPr/>
        </p:nvGrpSpPr>
        <p:grpSpPr>
          <a:xfrm>
            <a:off x="5125051" y="1057461"/>
            <a:ext cx="3435753" cy="420052"/>
            <a:chOff x="5125051" y="1057461"/>
            <a:chExt cx="3435753" cy="420052"/>
          </a:xfrm>
        </p:grpSpPr>
        <p:sp>
          <p:nvSpPr>
            <p:cNvPr id="173" name="矩形"/>
            <p:cNvSpPr>
              <a:spLocks/>
            </p:cNvSpPr>
            <p:nvPr/>
          </p:nvSpPr>
          <p:spPr>
            <a:xfrm>
              <a:off x="5459693" y="1057461"/>
              <a:ext cx="3101111" cy="420052"/>
            </a:xfrm>
            <a:prstGeom prst="rect">
              <a:avLst/>
            </a:prstGeom>
            <a:noFill/>
            <a:ln w="12700" cap="flat" cmpd="sng">
              <a:noFill/>
              <a:prstDash val="solid"/>
              <a:miter/>
            </a:ln>
          </p:spPr>
          <p:txBody>
            <a:bodyPr vert="horz" wrap="square" lIns="91440" tIns="45720" rIns="91440" bIns="45720" anchor="t" anchorCtr="0">
              <a:prstTxWarp prst="textNoShape">
                <a:avLst/>
              </a:prstTxWarp>
              <a:spAutoFit/>
            </a:bodyPr>
            <a:lstStyle/>
            <a:p>
              <a:pPr marL="0" indent="0" algn="l">
                <a:lnSpc>
                  <a:spcPct val="150000"/>
                </a:lnSpc>
                <a:spcBef>
                  <a:spcPts val="0"/>
                </a:spcBef>
                <a:spcAft>
                  <a:spcPts val="0"/>
                </a:spcAft>
                <a:buNone/>
              </a:pPr>
              <a:r>
                <a:rPr lang="zh-CN" altLang="en-US" sz="1500" b="1" i="0" u="none" strike="noStrike" kern="1200" cap="none" spc="0" baseline="0">
                  <a:solidFill>
                    <a:srgbClr val="FFD797"/>
                  </a:solidFill>
                  <a:latin typeface="微软雅黑" pitchFamily="34" charset="-122"/>
                  <a:ea typeface="微软雅黑" pitchFamily="34" charset="-122"/>
                  <a:cs typeface="Calibri" charset="0"/>
                </a:rPr>
                <a:t>敢为人先 </a:t>
              </a:r>
              <a:r>
                <a:rPr lang="en-US" altLang="zh-CN" sz="1500" b="1" i="0" u="none" strike="noStrike" kern="1200" cap="none" spc="0" baseline="0">
                  <a:solidFill>
                    <a:srgbClr val="FFD797"/>
                  </a:solidFill>
                  <a:latin typeface="微软雅黑" pitchFamily="34" charset="-122"/>
                  <a:ea typeface="微软雅黑" pitchFamily="34" charset="-122"/>
                  <a:cs typeface="Calibri" charset="0"/>
                </a:rPr>
                <a:t>——“</a:t>
              </a:r>
              <a:r>
                <a:rPr lang="zh-CN" altLang="en-US" sz="1500" b="1" i="0" u="none" strike="noStrike" kern="1200" cap="none" spc="0" baseline="0">
                  <a:solidFill>
                    <a:srgbClr val="FFD797"/>
                  </a:solidFill>
                  <a:latin typeface="微软雅黑" pitchFamily="34" charset="-122"/>
                  <a:ea typeface="微软雅黑" pitchFamily="34" charset="-122"/>
                  <a:cs typeface="Calibri" charset="0"/>
                </a:rPr>
                <a:t>第一个吃螃蟹”</a:t>
              </a:r>
            </a:p>
          </p:txBody>
        </p:sp>
        <p:sp>
          <p:nvSpPr>
            <p:cNvPr id="174" name="曲线"/>
            <p:cNvSpPr>
              <a:spLocks/>
            </p:cNvSpPr>
            <p:nvPr/>
          </p:nvSpPr>
          <p:spPr>
            <a:xfrm>
              <a:off x="5125051" y="1133322"/>
              <a:ext cx="297016" cy="302607"/>
            </a:xfrm>
            <a:custGeom>
              <a:avLst/>
              <a:gdLst>
                <a:gd name="T1" fmla="*/ 0 w 21600"/>
                <a:gd name="T2" fmla="*/ 0 h 21600"/>
                <a:gd name="T3" fmla="*/ 21600 w 21600"/>
                <a:gd name="T4" fmla="*/ 21600 h 21600"/>
              </a:gdLst>
              <a:ahLst/>
              <a:cxnLst/>
              <a:rect l="T1" t="T2" r="T3" b="T4"/>
              <a:pathLst>
                <a:path w="21600" h="21600">
                  <a:moveTo>
                    <a:pt x="10834" y="0"/>
                  </a:moveTo>
                  <a:lnTo>
                    <a:pt x="11701" y="57"/>
                  </a:lnTo>
                  <a:lnTo>
                    <a:pt x="12534" y="173"/>
                  </a:lnTo>
                  <a:lnTo>
                    <a:pt x="13338" y="339"/>
                  </a:lnTo>
                  <a:lnTo>
                    <a:pt x="14107" y="557"/>
                  </a:lnTo>
                  <a:lnTo>
                    <a:pt x="14843" y="823"/>
                  </a:lnTo>
                  <a:lnTo>
                    <a:pt x="15545" y="1134"/>
                  </a:lnTo>
                  <a:lnTo>
                    <a:pt x="16212" y="1488"/>
                  </a:lnTo>
                  <a:lnTo>
                    <a:pt x="16843" y="1882"/>
                  </a:lnTo>
                  <a:lnTo>
                    <a:pt x="17437" y="2315"/>
                  </a:lnTo>
                  <a:lnTo>
                    <a:pt x="17996" y="2781"/>
                  </a:lnTo>
                  <a:lnTo>
                    <a:pt x="18518" y="3281"/>
                  </a:lnTo>
                  <a:lnTo>
                    <a:pt x="18999" y="3810"/>
                  </a:lnTo>
                  <a:lnTo>
                    <a:pt x="19444" y="4370"/>
                  </a:lnTo>
                  <a:lnTo>
                    <a:pt x="19849" y="4951"/>
                  </a:lnTo>
                  <a:lnTo>
                    <a:pt x="20211" y="5556"/>
                  </a:lnTo>
                  <a:lnTo>
                    <a:pt x="20535" y="6183"/>
                  </a:lnTo>
                  <a:lnTo>
                    <a:pt x="20817" y="6824"/>
                  </a:lnTo>
                  <a:lnTo>
                    <a:pt x="21056" y="7482"/>
                  </a:lnTo>
                  <a:lnTo>
                    <a:pt x="21253" y="8152"/>
                  </a:lnTo>
                  <a:lnTo>
                    <a:pt x="21406" y="8832"/>
                  </a:lnTo>
                  <a:lnTo>
                    <a:pt x="21515" y="9518"/>
                  </a:lnTo>
                  <a:lnTo>
                    <a:pt x="21579" y="10210"/>
                  </a:lnTo>
                  <a:lnTo>
                    <a:pt x="21598" y="10903"/>
                  </a:lnTo>
                  <a:lnTo>
                    <a:pt x="21570" y="11598"/>
                  </a:lnTo>
                  <a:lnTo>
                    <a:pt x="21496" y="12287"/>
                  </a:lnTo>
                  <a:lnTo>
                    <a:pt x="21373" y="12973"/>
                  </a:lnTo>
                  <a:lnTo>
                    <a:pt x="21204" y="13649"/>
                  </a:lnTo>
                  <a:lnTo>
                    <a:pt x="20984" y="14316"/>
                  </a:lnTo>
                  <a:lnTo>
                    <a:pt x="20717" y="14970"/>
                  </a:lnTo>
                  <a:lnTo>
                    <a:pt x="20398" y="15607"/>
                  </a:lnTo>
                  <a:lnTo>
                    <a:pt x="20028" y="16226"/>
                  </a:lnTo>
                  <a:lnTo>
                    <a:pt x="19607" y="16826"/>
                  </a:lnTo>
                  <a:lnTo>
                    <a:pt x="21599" y="18687"/>
                  </a:lnTo>
                  <a:lnTo>
                    <a:pt x="18927" y="21421"/>
                  </a:lnTo>
                  <a:lnTo>
                    <a:pt x="16965" y="19519"/>
                  </a:lnTo>
                  <a:lnTo>
                    <a:pt x="16555" y="19763"/>
                  </a:lnTo>
                  <a:lnTo>
                    <a:pt x="16141" y="19991"/>
                  </a:lnTo>
                  <a:lnTo>
                    <a:pt x="15728" y="20204"/>
                  </a:lnTo>
                  <a:lnTo>
                    <a:pt x="15312" y="20400"/>
                  </a:lnTo>
                  <a:lnTo>
                    <a:pt x="14895" y="20581"/>
                  </a:lnTo>
                  <a:lnTo>
                    <a:pt x="14479" y="20745"/>
                  </a:lnTo>
                  <a:lnTo>
                    <a:pt x="14060" y="20893"/>
                  </a:lnTo>
                  <a:lnTo>
                    <a:pt x="13642" y="21026"/>
                  </a:lnTo>
                  <a:lnTo>
                    <a:pt x="13222" y="21140"/>
                  </a:lnTo>
                  <a:lnTo>
                    <a:pt x="12803" y="21240"/>
                  </a:lnTo>
                  <a:lnTo>
                    <a:pt x="12382" y="21324"/>
                  </a:lnTo>
                  <a:lnTo>
                    <a:pt x="11960" y="21391"/>
                  </a:lnTo>
                  <a:lnTo>
                    <a:pt x="11539" y="21442"/>
                  </a:lnTo>
                  <a:lnTo>
                    <a:pt x="11119" y="21475"/>
                  </a:lnTo>
                  <a:lnTo>
                    <a:pt x="10698" y="21492"/>
                  </a:lnTo>
                  <a:lnTo>
                    <a:pt x="10277" y="21493"/>
                  </a:lnTo>
                  <a:lnTo>
                    <a:pt x="9855" y="21476"/>
                  </a:lnTo>
                  <a:lnTo>
                    <a:pt x="9437" y="21443"/>
                  </a:lnTo>
                  <a:lnTo>
                    <a:pt x="9015" y="21393"/>
                  </a:lnTo>
                  <a:lnTo>
                    <a:pt x="8595" y="21326"/>
                  </a:lnTo>
                  <a:lnTo>
                    <a:pt x="8175" y="21241"/>
                  </a:lnTo>
                  <a:lnTo>
                    <a:pt x="7758" y="21140"/>
                  </a:lnTo>
                  <a:lnTo>
                    <a:pt x="7339" y="21023"/>
                  </a:lnTo>
                  <a:lnTo>
                    <a:pt x="6922" y="20888"/>
                  </a:lnTo>
                  <a:lnTo>
                    <a:pt x="6508" y="20734"/>
                  </a:lnTo>
                  <a:lnTo>
                    <a:pt x="6093" y="20564"/>
                  </a:lnTo>
                  <a:lnTo>
                    <a:pt x="5678" y="20377"/>
                  </a:lnTo>
                  <a:lnTo>
                    <a:pt x="5266" y="20173"/>
                  </a:lnTo>
                  <a:lnTo>
                    <a:pt x="4856" y="19949"/>
                  </a:lnTo>
                  <a:lnTo>
                    <a:pt x="4447" y="19709"/>
                  </a:lnTo>
                  <a:lnTo>
                    <a:pt x="4037" y="19452"/>
                  </a:lnTo>
                  <a:lnTo>
                    <a:pt x="3632" y="19176"/>
                  </a:lnTo>
                  <a:lnTo>
                    <a:pt x="3327" y="19469"/>
                  </a:lnTo>
                  <a:lnTo>
                    <a:pt x="3348" y="19629"/>
                  </a:lnTo>
                  <a:lnTo>
                    <a:pt x="3358" y="19783"/>
                  </a:lnTo>
                  <a:lnTo>
                    <a:pt x="3358" y="19934"/>
                  </a:lnTo>
                  <a:lnTo>
                    <a:pt x="3346" y="20079"/>
                  </a:lnTo>
                  <a:lnTo>
                    <a:pt x="3324" y="20220"/>
                  </a:lnTo>
                  <a:lnTo>
                    <a:pt x="3295" y="20355"/>
                  </a:lnTo>
                  <a:lnTo>
                    <a:pt x="3255" y="20485"/>
                  </a:lnTo>
                  <a:lnTo>
                    <a:pt x="3208" y="20608"/>
                  </a:lnTo>
                  <a:lnTo>
                    <a:pt x="3152" y="20728"/>
                  </a:lnTo>
                  <a:lnTo>
                    <a:pt x="3086" y="20839"/>
                  </a:lnTo>
                  <a:lnTo>
                    <a:pt x="3015" y="20944"/>
                  </a:lnTo>
                  <a:lnTo>
                    <a:pt x="2937" y="21043"/>
                  </a:lnTo>
                  <a:lnTo>
                    <a:pt x="2851" y="21135"/>
                  </a:lnTo>
                  <a:lnTo>
                    <a:pt x="2759" y="21219"/>
                  </a:lnTo>
                  <a:lnTo>
                    <a:pt x="2661" y="21296"/>
                  </a:lnTo>
                  <a:lnTo>
                    <a:pt x="2558" y="21363"/>
                  </a:lnTo>
                  <a:lnTo>
                    <a:pt x="2451" y="21424"/>
                  </a:lnTo>
                  <a:lnTo>
                    <a:pt x="2339" y="21476"/>
                  </a:lnTo>
                  <a:lnTo>
                    <a:pt x="2220" y="21519"/>
                  </a:lnTo>
                  <a:lnTo>
                    <a:pt x="2099" y="21554"/>
                  </a:lnTo>
                  <a:lnTo>
                    <a:pt x="1975" y="21578"/>
                  </a:lnTo>
                  <a:lnTo>
                    <a:pt x="1847" y="21594"/>
                  </a:lnTo>
                  <a:lnTo>
                    <a:pt x="1717" y="21600"/>
                  </a:lnTo>
                  <a:lnTo>
                    <a:pt x="1583" y="21596"/>
                  </a:lnTo>
                  <a:lnTo>
                    <a:pt x="1448" y="21581"/>
                  </a:lnTo>
                  <a:lnTo>
                    <a:pt x="1310" y="21555"/>
                  </a:lnTo>
                  <a:lnTo>
                    <a:pt x="1172" y="21518"/>
                  </a:lnTo>
                  <a:lnTo>
                    <a:pt x="1035" y="21471"/>
                  </a:lnTo>
                  <a:lnTo>
                    <a:pt x="896" y="21413"/>
                  </a:lnTo>
                  <a:lnTo>
                    <a:pt x="757" y="21344"/>
                  </a:lnTo>
                  <a:lnTo>
                    <a:pt x="617" y="21261"/>
                  </a:lnTo>
                  <a:lnTo>
                    <a:pt x="478" y="21166"/>
                  </a:lnTo>
                  <a:lnTo>
                    <a:pt x="389" y="21042"/>
                  </a:lnTo>
                  <a:lnTo>
                    <a:pt x="308" y="20918"/>
                  </a:lnTo>
                  <a:lnTo>
                    <a:pt x="239" y="20792"/>
                  </a:lnTo>
                  <a:lnTo>
                    <a:pt x="177" y="20666"/>
                  </a:lnTo>
                  <a:lnTo>
                    <a:pt x="125" y="20541"/>
                  </a:lnTo>
                  <a:lnTo>
                    <a:pt x="82" y="20415"/>
                  </a:lnTo>
                  <a:lnTo>
                    <a:pt x="48" y="20289"/>
                  </a:lnTo>
                  <a:lnTo>
                    <a:pt x="22" y="20166"/>
                  </a:lnTo>
                  <a:lnTo>
                    <a:pt x="6" y="20041"/>
                  </a:lnTo>
                  <a:lnTo>
                    <a:pt x="0" y="19920"/>
                  </a:lnTo>
                  <a:lnTo>
                    <a:pt x="1" y="19800"/>
                  </a:lnTo>
                  <a:lnTo>
                    <a:pt x="10" y="19682"/>
                  </a:lnTo>
                  <a:lnTo>
                    <a:pt x="29" y="19565"/>
                  </a:lnTo>
                  <a:lnTo>
                    <a:pt x="56" y="19452"/>
                  </a:lnTo>
                  <a:lnTo>
                    <a:pt x="90" y="19342"/>
                  </a:lnTo>
                  <a:lnTo>
                    <a:pt x="135" y="19233"/>
                  </a:lnTo>
                  <a:lnTo>
                    <a:pt x="185" y="19129"/>
                  </a:lnTo>
                  <a:lnTo>
                    <a:pt x="244" y="19029"/>
                  </a:lnTo>
                  <a:lnTo>
                    <a:pt x="312" y="18933"/>
                  </a:lnTo>
                  <a:lnTo>
                    <a:pt x="387" y="18841"/>
                  </a:lnTo>
                  <a:lnTo>
                    <a:pt x="470" y="18755"/>
                  </a:lnTo>
                  <a:lnTo>
                    <a:pt x="561" y="18672"/>
                  </a:lnTo>
                  <a:lnTo>
                    <a:pt x="659" y="18596"/>
                  </a:lnTo>
                  <a:lnTo>
                    <a:pt x="765" y="18525"/>
                  </a:lnTo>
                  <a:lnTo>
                    <a:pt x="877" y="18461"/>
                  </a:lnTo>
                  <a:lnTo>
                    <a:pt x="997" y="18402"/>
                  </a:lnTo>
                  <a:lnTo>
                    <a:pt x="1123" y="18350"/>
                  </a:lnTo>
                  <a:lnTo>
                    <a:pt x="1258" y="18304"/>
                  </a:lnTo>
                  <a:lnTo>
                    <a:pt x="1398" y="18266"/>
                  </a:lnTo>
                  <a:lnTo>
                    <a:pt x="1547" y="18235"/>
                  </a:lnTo>
                  <a:lnTo>
                    <a:pt x="1702" y="18213"/>
                  </a:lnTo>
                  <a:lnTo>
                    <a:pt x="1864" y="18199"/>
                  </a:lnTo>
                  <a:lnTo>
                    <a:pt x="2079" y="18016"/>
                  </a:lnTo>
                  <a:lnTo>
                    <a:pt x="659" y="16316"/>
                  </a:lnTo>
                  <a:lnTo>
                    <a:pt x="2312" y="14647"/>
                  </a:lnTo>
                  <a:lnTo>
                    <a:pt x="2613" y="14918"/>
                  </a:lnTo>
                  <a:lnTo>
                    <a:pt x="2922" y="15178"/>
                  </a:lnTo>
                  <a:lnTo>
                    <a:pt x="3235" y="15428"/>
                  </a:lnTo>
                  <a:lnTo>
                    <a:pt x="3556" y="15670"/>
                  </a:lnTo>
                  <a:lnTo>
                    <a:pt x="3882" y="15901"/>
                  </a:lnTo>
                  <a:lnTo>
                    <a:pt x="4215" y="16123"/>
                  </a:lnTo>
                  <a:lnTo>
                    <a:pt x="4552" y="16331"/>
                  </a:lnTo>
                  <a:lnTo>
                    <a:pt x="4893" y="16530"/>
                  </a:lnTo>
                  <a:lnTo>
                    <a:pt x="5241" y="16716"/>
                  </a:lnTo>
                  <a:lnTo>
                    <a:pt x="5594" y="16891"/>
                  </a:lnTo>
                  <a:lnTo>
                    <a:pt x="5950" y="17051"/>
                  </a:lnTo>
                  <a:lnTo>
                    <a:pt x="6310" y="17200"/>
                  </a:lnTo>
                  <a:lnTo>
                    <a:pt x="6675" y="17334"/>
                  </a:lnTo>
                  <a:lnTo>
                    <a:pt x="7044" y="17455"/>
                  </a:lnTo>
                  <a:lnTo>
                    <a:pt x="7417" y="17561"/>
                  </a:lnTo>
                  <a:lnTo>
                    <a:pt x="7792" y="17653"/>
                  </a:lnTo>
                  <a:lnTo>
                    <a:pt x="8171" y="17731"/>
                  </a:lnTo>
                  <a:lnTo>
                    <a:pt x="8553" y="17791"/>
                  </a:lnTo>
                  <a:lnTo>
                    <a:pt x="8938" y="17837"/>
                  </a:lnTo>
                  <a:lnTo>
                    <a:pt x="9324" y="17866"/>
                  </a:lnTo>
                  <a:lnTo>
                    <a:pt x="9713" y="17878"/>
                  </a:lnTo>
                  <a:lnTo>
                    <a:pt x="10107" y="17873"/>
                  </a:lnTo>
                  <a:lnTo>
                    <a:pt x="10500" y="17850"/>
                  </a:lnTo>
                  <a:lnTo>
                    <a:pt x="10894" y="17808"/>
                  </a:lnTo>
                  <a:lnTo>
                    <a:pt x="11290" y="17751"/>
                  </a:lnTo>
                  <a:lnTo>
                    <a:pt x="11689" y="17672"/>
                  </a:lnTo>
                  <a:lnTo>
                    <a:pt x="12087" y="17575"/>
                  </a:lnTo>
                  <a:lnTo>
                    <a:pt x="12486" y="17459"/>
                  </a:lnTo>
                  <a:lnTo>
                    <a:pt x="12886" y="17323"/>
                  </a:lnTo>
                  <a:lnTo>
                    <a:pt x="13287" y="17165"/>
                  </a:lnTo>
                  <a:lnTo>
                    <a:pt x="13687" y="16988"/>
                  </a:lnTo>
                  <a:lnTo>
                    <a:pt x="14088" y="16788"/>
                  </a:lnTo>
                  <a:lnTo>
                    <a:pt x="7006" y="10060"/>
                  </a:lnTo>
                  <a:lnTo>
                    <a:pt x="5054" y="12053"/>
                  </a:lnTo>
                  <a:lnTo>
                    <a:pt x="1912" y="8966"/>
                  </a:lnTo>
                  <a:lnTo>
                    <a:pt x="7307" y="3368"/>
                  </a:lnTo>
                  <a:lnTo>
                    <a:pt x="7430" y="3396"/>
                  </a:lnTo>
                  <a:lnTo>
                    <a:pt x="7552" y="3421"/>
                  </a:lnTo>
                  <a:lnTo>
                    <a:pt x="7674" y="3443"/>
                  </a:lnTo>
                  <a:lnTo>
                    <a:pt x="7793" y="3463"/>
                  </a:lnTo>
                  <a:lnTo>
                    <a:pt x="7912" y="3480"/>
                  </a:lnTo>
                  <a:lnTo>
                    <a:pt x="8030" y="3491"/>
                  </a:lnTo>
                  <a:lnTo>
                    <a:pt x="8147" y="3503"/>
                  </a:lnTo>
                  <a:lnTo>
                    <a:pt x="8262" y="3510"/>
                  </a:lnTo>
                  <a:lnTo>
                    <a:pt x="8379" y="3514"/>
                  </a:lnTo>
                  <a:lnTo>
                    <a:pt x="8491" y="3514"/>
                  </a:lnTo>
                  <a:lnTo>
                    <a:pt x="8603" y="3511"/>
                  </a:lnTo>
                  <a:lnTo>
                    <a:pt x="8717" y="3506"/>
                  </a:lnTo>
                  <a:lnTo>
                    <a:pt x="8827" y="3495"/>
                  </a:lnTo>
                  <a:lnTo>
                    <a:pt x="8936" y="3482"/>
                  </a:lnTo>
                  <a:lnTo>
                    <a:pt x="9043" y="3466"/>
                  </a:lnTo>
                  <a:lnTo>
                    <a:pt x="9152" y="3447"/>
                  </a:lnTo>
                  <a:lnTo>
                    <a:pt x="9259" y="3423"/>
                  </a:lnTo>
                  <a:lnTo>
                    <a:pt x="9363" y="3396"/>
                  </a:lnTo>
                  <a:lnTo>
                    <a:pt x="9467" y="3367"/>
                  </a:lnTo>
                  <a:lnTo>
                    <a:pt x="9569" y="3333"/>
                  </a:lnTo>
                  <a:lnTo>
                    <a:pt x="9671" y="3295"/>
                  </a:lnTo>
                  <a:lnTo>
                    <a:pt x="9772" y="3252"/>
                  </a:lnTo>
                  <a:lnTo>
                    <a:pt x="9871" y="3207"/>
                  </a:lnTo>
                  <a:lnTo>
                    <a:pt x="9969" y="3158"/>
                  </a:lnTo>
                  <a:lnTo>
                    <a:pt x="10067" y="3104"/>
                  </a:lnTo>
                  <a:lnTo>
                    <a:pt x="10162" y="3048"/>
                  </a:lnTo>
                  <a:lnTo>
                    <a:pt x="10257" y="2987"/>
                  </a:lnTo>
                  <a:lnTo>
                    <a:pt x="10349" y="2922"/>
                  </a:lnTo>
                  <a:lnTo>
                    <a:pt x="10441" y="2853"/>
                  </a:lnTo>
                  <a:lnTo>
                    <a:pt x="10531" y="2780"/>
                  </a:lnTo>
                  <a:lnTo>
                    <a:pt x="10619" y="2704"/>
                  </a:lnTo>
                  <a:lnTo>
                    <a:pt x="10707" y="2622"/>
                  </a:lnTo>
                  <a:lnTo>
                    <a:pt x="12415" y="4338"/>
                  </a:lnTo>
                  <a:lnTo>
                    <a:pt x="9703" y="7189"/>
                  </a:lnTo>
                  <a:lnTo>
                    <a:pt x="16929" y="14235"/>
                  </a:lnTo>
                  <a:lnTo>
                    <a:pt x="17150" y="13827"/>
                  </a:lnTo>
                  <a:lnTo>
                    <a:pt x="17342" y="13397"/>
                  </a:lnTo>
                  <a:lnTo>
                    <a:pt x="17506" y="12951"/>
                  </a:lnTo>
                  <a:lnTo>
                    <a:pt x="17638" y="12490"/>
                  </a:lnTo>
                  <a:lnTo>
                    <a:pt x="17744" y="12015"/>
                  </a:lnTo>
                  <a:lnTo>
                    <a:pt x="17820" y="11528"/>
                  </a:lnTo>
                  <a:lnTo>
                    <a:pt x="17868" y="11032"/>
                  </a:lnTo>
                  <a:lnTo>
                    <a:pt x="17889" y="10525"/>
                  </a:lnTo>
                  <a:lnTo>
                    <a:pt x="17881" y="10012"/>
                  </a:lnTo>
                  <a:lnTo>
                    <a:pt x="17847" y="9495"/>
                  </a:lnTo>
                  <a:lnTo>
                    <a:pt x="17785" y="8972"/>
                  </a:lnTo>
                  <a:lnTo>
                    <a:pt x="17697" y="8447"/>
                  </a:lnTo>
                  <a:lnTo>
                    <a:pt x="17582" y="7922"/>
                  </a:lnTo>
                  <a:lnTo>
                    <a:pt x="17441" y="7397"/>
                  </a:lnTo>
                  <a:lnTo>
                    <a:pt x="17275" y="6876"/>
                  </a:lnTo>
                  <a:lnTo>
                    <a:pt x="17084" y="6358"/>
                  </a:lnTo>
                  <a:lnTo>
                    <a:pt x="16868" y="5846"/>
                  </a:lnTo>
                  <a:lnTo>
                    <a:pt x="16625" y="5342"/>
                  </a:lnTo>
                  <a:lnTo>
                    <a:pt x="16361" y="4849"/>
                  </a:lnTo>
                  <a:lnTo>
                    <a:pt x="16072" y="4364"/>
                  </a:lnTo>
                  <a:lnTo>
                    <a:pt x="15757" y="3893"/>
                  </a:lnTo>
                  <a:lnTo>
                    <a:pt x="15420" y="3436"/>
                  </a:lnTo>
                  <a:lnTo>
                    <a:pt x="15061" y="2995"/>
                  </a:lnTo>
                  <a:lnTo>
                    <a:pt x="14678" y="2570"/>
                  </a:lnTo>
                  <a:lnTo>
                    <a:pt x="14273" y="2166"/>
                  </a:lnTo>
                  <a:lnTo>
                    <a:pt x="13845" y="1781"/>
                  </a:lnTo>
                  <a:lnTo>
                    <a:pt x="13397" y="1419"/>
                  </a:lnTo>
                  <a:lnTo>
                    <a:pt x="12926" y="1081"/>
                  </a:lnTo>
                  <a:lnTo>
                    <a:pt x="12434" y="767"/>
                  </a:lnTo>
                  <a:lnTo>
                    <a:pt x="11920" y="483"/>
                  </a:lnTo>
                  <a:lnTo>
                    <a:pt x="11388" y="227"/>
                  </a:lnTo>
                  <a:lnTo>
                    <a:pt x="10834" y="0"/>
                  </a:lnTo>
                  <a:close/>
                </a:path>
              </a:pathLst>
            </a:custGeom>
            <a:solidFill>
              <a:srgbClr val="FFD797"/>
            </a:solidFill>
            <a:ln cap="flat" cmpd="sng">
              <a:noFill/>
              <a:prstDash val="solid"/>
              <a:round/>
            </a:ln>
          </p:spPr>
        </p:sp>
      </p:grpSp>
      <p:sp>
        <p:nvSpPr>
          <p:cNvPr id="176" name="六边形"/>
          <p:cNvSpPr>
            <a:spLocks/>
          </p:cNvSpPr>
          <p:nvPr/>
        </p:nvSpPr>
        <p:spPr>
          <a:xfrm>
            <a:off x="5677053" y="1646511"/>
            <a:ext cx="2351328" cy="672055"/>
          </a:xfrm>
          <a:prstGeom prst="hexagon">
            <a:avLst>
              <a:gd name="adj" fmla="val 87467"/>
              <a:gd name="vf" fmla="val 115470"/>
            </a:avLst>
          </a:prstGeom>
          <a:solidFill>
            <a:schemeClr val="accent2"/>
          </a:solidFill>
          <a:ln w="12700" cap="flat" cmpd="sng">
            <a:noFill/>
            <a:prstDash val="solid"/>
            <a:miter/>
          </a:ln>
        </p:spPr>
        <p:txBody>
          <a:bodyPr vert="horz" wrap="square" lIns="91440" tIns="45720" rIns="91440" bIns="45720" anchor="t" anchorCtr="0">
            <a:prstTxWarp prst="textNoShape">
              <a:avLst/>
            </a:prstTxWarp>
          </a:bodyPr>
          <a:lstStyle/>
          <a:p>
            <a:pPr marL="0" indent="0" algn="just">
              <a:lnSpc>
                <a:spcPts val="1800"/>
              </a:lnSpc>
              <a:spcBef>
                <a:spcPts val="0"/>
              </a:spcBef>
              <a:spcAft>
                <a:spcPts val="0"/>
              </a:spcAft>
              <a:buNone/>
            </a:pPr>
            <a:r>
              <a:rPr lang="zh-CN" altLang="en-US" sz="1200" b="0" i="0" u="none" strike="noStrike" kern="1200" cap="none" spc="0" baseline="0">
                <a:solidFill>
                  <a:schemeClr val="bg1"/>
                </a:solidFill>
                <a:latin typeface="微软雅黑" pitchFamily="34" charset="-122"/>
                <a:ea typeface="微软雅黑" pitchFamily="34" charset="-122"/>
                <a:cs typeface="Calibri" charset="0"/>
              </a:rPr>
              <a:t>时间：</a:t>
            </a:r>
            <a:r>
              <a:rPr lang="en-US" altLang="zh-CN" sz="1200" b="0" i="0" u="none" strike="noStrike" kern="1200" cap="none" spc="0" baseline="0">
                <a:solidFill>
                  <a:schemeClr val="bg1"/>
                </a:solidFill>
                <a:latin typeface="微软雅黑" pitchFamily="34" charset="-122"/>
                <a:ea typeface="微软雅黑" pitchFamily="34" charset="-122"/>
                <a:cs typeface="Calibri" charset="0"/>
              </a:rPr>
              <a:t> 2020.8.24</a:t>
            </a:r>
          </a:p>
          <a:p>
            <a:pPr marL="0" indent="0" algn="just">
              <a:lnSpc>
                <a:spcPts val="1800"/>
              </a:lnSpc>
              <a:spcBef>
                <a:spcPts val="0"/>
              </a:spcBef>
              <a:spcAft>
                <a:spcPts val="0"/>
              </a:spcAft>
              <a:buNone/>
            </a:pPr>
            <a:r>
              <a:rPr lang="zh-CN" altLang="en-US" sz="1200" b="0" i="0" u="none" strike="noStrike" kern="1200" cap="none" spc="0" baseline="0">
                <a:solidFill>
                  <a:schemeClr val="bg1"/>
                </a:solidFill>
                <a:latin typeface="微软雅黑" pitchFamily="34" charset="-122"/>
                <a:ea typeface="微软雅黑" pitchFamily="34" charset="-122"/>
                <a:cs typeface="Calibri" charset="0"/>
              </a:rPr>
              <a:t>地点：深圳证券交易所</a:t>
            </a:r>
          </a:p>
        </p:txBody>
      </p:sp>
      <p:pic>
        <p:nvPicPr>
          <p:cNvPr id="177" name="图片"/>
          <p:cNvPicPr>
            <a:picLocks noChangeAspect="1"/>
          </p:cNvPicPr>
          <p:nvPr/>
        </p:nvPicPr>
        <p:blipFill>
          <a:blip r:embed="rId4" cstate="print"/>
          <a:stretch>
            <a:fillRect/>
          </a:stretch>
        </p:blipFill>
        <p:spPr>
          <a:xfrm>
            <a:off x="483486" y="1145573"/>
            <a:ext cx="3784161" cy="2506644"/>
          </a:xfrm>
          <a:prstGeom prst="rect">
            <a:avLst/>
          </a:prstGeom>
          <a:noFill/>
          <a:ln w="12700" cap="flat" cmpd="sng">
            <a:noFill/>
            <a:prstDash val="solid"/>
            <a:miter/>
          </a:ln>
        </p:spPr>
      </p:pic>
    </p:spTree>
    <p:extLst>
      <p:ext uri="{BB962C8B-B14F-4D97-AF65-F5344CB8AC3E}">
        <p14:creationId xmlns:p14="http://schemas.microsoft.com/office/powerpoint/2010/main" val="2128552063"/>
      </p:ext>
    </p:extLst>
  </p:cSld>
  <p:clrMapOvr>
    <a:masterClrMapping/>
  </p:clrMapOvr>
  <p:transition spd="slow" advTm="2000">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3" presetClass="entr" presetSubtype="0" fill="hold" grpId="0" nodeType="withEffect">
                                  <p:stCondLst>
                                    <p:cond delay="0"/>
                                  </p:stCondLst>
                                  <p:childTnLst>
                                    <p:set>
                                      <p:cBhvr>
                                        <p:cTn id="6" dur="1" fill="hold">
                                          <p:stCondLst>
                                            <p:cond delay="0"/>
                                          </p:stCondLst>
                                        </p:cTn>
                                        <p:tgtEl>
                                          <p:spTgt spid="172"/>
                                        </p:tgtEl>
                                        <p:attrNameLst>
                                          <p:attrName>style.visibility</p:attrName>
                                        </p:attrNameLst>
                                      </p:cBhvr>
                                      <p:to>
                                        <p:strVal val="visible"/>
                                      </p:to>
                                    </p:set>
                                    <p:anim calcmode="lin" valueType="num">
                                      <p:cBhvr>
                                        <p:cTn id="7" dur="500" fill="hold"/>
                                        <p:tgtEl>
                                          <p:spTgt spid="172"/>
                                        </p:tgtEl>
                                        <p:attrNameLst>
                                          <p:attrName>ppt_w</p:attrName>
                                        </p:attrNameLst>
                                      </p:cBhvr>
                                      <p:tavLst>
                                        <p:tav tm="0">
                                          <p:val>
                                            <p:fltVal val="0"/>
                                          </p:val>
                                        </p:tav>
                                        <p:tav tm="100000">
                                          <p:val>
                                            <p:strVal val="#ppt_w"/>
                                          </p:val>
                                        </p:tav>
                                      </p:tavLst>
                                    </p:anim>
                                    <p:anim calcmode="lin" valueType="num">
                                      <p:cBhvr>
                                        <p:cTn id="8" dur="500" fill="hold"/>
                                        <p:tgtEl>
                                          <p:spTgt spid="172"/>
                                        </p:tgtEl>
                                        <p:attrNameLst>
                                          <p:attrName>ppt_h</p:attrName>
                                        </p:attrNameLst>
                                      </p:cBhvr>
                                      <p:tavLst>
                                        <p:tav tm="0">
                                          <p:val>
                                            <p:fltVal val="0"/>
                                          </p:val>
                                        </p:tav>
                                        <p:tav tm="100000">
                                          <p:val>
                                            <p:strVal val="#ppt_h"/>
                                          </p:val>
                                        </p:tav>
                                      </p:tavLst>
                                    </p:anim>
                                    <p:animEffect transition="in" filter="fade">
                                      <p:cBhvr>
                                        <p:cTn id="9" dur="500"/>
                                        <p:tgtEl>
                                          <p:spTgt spid="172"/>
                                        </p:tgtEl>
                                      </p:cBhvr>
                                    </p:animEffect>
                                  </p:childTnLst>
                                </p:cTn>
                              </p:par>
                              <p:par>
                                <p:cTn id="10" presetID="53" presetClass="entr" presetSubtype="0" fill="hold" grpId="0" nodeType="withEffect">
                                  <p:stCondLst>
                                    <p:cond delay="0"/>
                                  </p:stCondLst>
                                  <p:childTnLst>
                                    <p:set>
                                      <p:cBhvr>
                                        <p:cTn id="11" dur="1" fill="hold">
                                          <p:stCondLst>
                                            <p:cond delay="0"/>
                                          </p:stCondLst>
                                        </p:cTn>
                                        <p:tgtEl>
                                          <p:spTgt spid="175"/>
                                        </p:tgtEl>
                                        <p:attrNameLst>
                                          <p:attrName>style.visibility</p:attrName>
                                        </p:attrNameLst>
                                      </p:cBhvr>
                                      <p:to>
                                        <p:strVal val="visible"/>
                                      </p:to>
                                    </p:set>
                                    <p:anim calcmode="lin" valueType="num">
                                      <p:cBhvr>
                                        <p:cTn id="12" dur="500" fill="hold"/>
                                        <p:tgtEl>
                                          <p:spTgt spid="175"/>
                                        </p:tgtEl>
                                        <p:attrNameLst>
                                          <p:attrName>ppt_w</p:attrName>
                                        </p:attrNameLst>
                                      </p:cBhvr>
                                      <p:tavLst>
                                        <p:tav tm="0">
                                          <p:val>
                                            <p:fltVal val="0"/>
                                          </p:val>
                                        </p:tav>
                                        <p:tav tm="100000">
                                          <p:val>
                                            <p:strVal val="#ppt_w"/>
                                          </p:val>
                                        </p:tav>
                                      </p:tavLst>
                                    </p:anim>
                                    <p:anim calcmode="lin" valueType="num">
                                      <p:cBhvr>
                                        <p:cTn id="13" dur="500" fill="hold"/>
                                        <p:tgtEl>
                                          <p:spTgt spid="175"/>
                                        </p:tgtEl>
                                        <p:attrNameLst>
                                          <p:attrName>ppt_h</p:attrName>
                                        </p:attrNameLst>
                                      </p:cBhvr>
                                      <p:tavLst>
                                        <p:tav tm="0">
                                          <p:val>
                                            <p:fltVal val="0"/>
                                          </p:val>
                                        </p:tav>
                                        <p:tav tm="100000">
                                          <p:val>
                                            <p:strVal val="#ppt_h"/>
                                          </p:val>
                                        </p:tav>
                                      </p:tavLst>
                                    </p:anim>
                                    <p:animEffect transition="in" filter="fade">
                                      <p:cBhvr>
                                        <p:cTn id="14" dur="500"/>
                                        <p:tgtEl>
                                          <p:spTgt spid="175"/>
                                        </p:tgtEl>
                                      </p:cBhvr>
                                    </p:animEffect>
                                  </p:childTnLst>
                                </p:cTn>
                              </p:par>
                            </p:childTnLst>
                          </p:cTn>
                        </p:par>
                        <p:par>
                          <p:cTn id="15" fill="hold" nodeType="withGroup">
                            <p:stCondLst>
                              <p:cond delay="500"/>
                            </p:stCondLst>
                            <p:childTnLst>
                              <p:par>
                                <p:cTn id="16" presetID="14" presetClass="entr" presetSubtype="10" fill="hold" grpId="0" nodeType="afterEffect">
                                  <p:stCondLst>
                                    <p:cond delay="0"/>
                                  </p:stCondLst>
                                  <p:childTnLst>
                                    <p:set>
                                      <p:cBhvr>
                                        <p:cTn id="17" dur="1" fill="hold">
                                          <p:stCondLst>
                                            <p:cond delay="0"/>
                                          </p:stCondLst>
                                        </p:cTn>
                                        <p:tgtEl>
                                          <p:spTgt spid="176"/>
                                        </p:tgtEl>
                                        <p:attrNameLst>
                                          <p:attrName>style.visibility</p:attrName>
                                        </p:attrNameLst>
                                      </p:cBhvr>
                                      <p:to>
                                        <p:strVal val="visible"/>
                                      </p:to>
                                    </p:set>
                                    <p:animEffect transition="in" filter="randombar(horizontal)">
                                      <p:cBhvr>
                                        <p:cTn id="18" dur="500"/>
                                        <p:tgtEl>
                                          <p:spTgt spid="176"/>
                                        </p:tgtEl>
                                      </p:cBhvr>
                                    </p:animEffect>
                                  </p:childTnLst>
                                </p:cTn>
                              </p:par>
                            </p:childTnLst>
                          </p:cTn>
                        </p:par>
                        <p:par>
                          <p:cTn id="19" fill="hold" nodeType="withGroup">
                            <p:stCondLst>
                              <p:cond delay="1000"/>
                            </p:stCondLst>
                            <p:childTnLst>
                              <p:par>
                                <p:cTn id="20" presetID="42" presetClass="entr" presetSubtype="0" fill="hold" grpId="0" nodeType="afterEffect">
                                  <p:stCondLst>
                                    <p:cond delay="0"/>
                                  </p:stCondLst>
                                  <p:childTnLst>
                                    <p:set>
                                      <p:cBhvr>
                                        <p:cTn id="21" dur="1" fill="hold">
                                          <p:stCondLst>
                                            <p:cond delay="0"/>
                                          </p:stCondLst>
                                        </p:cTn>
                                        <p:tgtEl>
                                          <p:spTgt spid="171"/>
                                        </p:tgtEl>
                                        <p:attrNameLst>
                                          <p:attrName>style.visibility</p:attrName>
                                        </p:attrNameLst>
                                      </p:cBhvr>
                                      <p:to>
                                        <p:strVal val="visible"/>
                                      </p:to>
                                    </p:set>
                                    <p:animEffect transition="in" filter="fade">
                                      <p:cBhvr>
                                        <p:cTn id="22" dur="1000"/>
                                        <p:tgtEl>
                                          <p:spTgt spid="171"/>
                                        </p:tgtEl>
                                      </p:cBhvr>
                                    </p:animEffect>
                                    <p:anim calcmode="lin" valueType="num">
                                      <p:cBhvr>
                                        <p:cTn id="23" dur="1000" fill="hold"/>
                                        <p:tgtEl>
                                          <p:spTgt spid="171"/>
                                        </p:tgtEl>
                                        <p:attrNameLst>
                                          <p:attrName>ppt_x</p:attrName>
                                        </p:attrNameLst>
                                      </p:cBhvr>
                                      <p:tavLst>
                                        <p:tav tm="0">
                                          <p:val>
                                            <p:strVal val="#ppt_x"/>
                                          </p:val>
                                        </p:tav>
                                        <p:tav tm="100000">
                                          <p:val>
                                            <p:strVal val="#ppt_x"/>
                                          </p:val>
                                        </p:tav>
                                      </p:tavLst>
                                    </p:anim>
                                    <p:anim calcmode="lin" valueType="num">
                                      <p:cBhvr>
                                        <p:cTn id="24" dur="1000" fill="hold"/>
                                        <p:tgtEl>
                                          <p:spTgt spid="17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1" grpId="0"/>
      <p:bldP spid="172" grpId="0" animBg="1"/>
      <p:bldP spid="175" grpId="0" animBg="1"/>
      <p:bldP spid="176" grpId="0" animBg="1"/>
    </p:bldLst>
  </p:timing>
</p:sld>
</file>

<file path=ppt/slides/slide16.xml><?xml version="1.0" encoding="utf-8"?>
<p:sld xmlns:a="http://schemas.openxmlformats.org/drawingml/2006/main" xmlns:r="http://schemas.openxmlformats.org/officeDocument/2006/relationships" xmlns:p="http://schemas.openxmlformats.org/presentationml/2006/main" showMasterSp="0">
  <p:cSld>
    <p:bg>
      <p:bgPr>
        <a:blipFill>
          <a:blip r:embed="rId3"/>
          <a:stretch/>
        </a:blipFill>
        <a:effectLst/>
      </p:bgPr>
    </p:bg>
    <p:spTree>
      <p:nvGrpSpPr>
        <p:cNvPr id="1" name=""/>
        <p:cNvGrpSpPr/>
        <p:nvPr/>
      </p:nvGrpSpPr>
      <p:grpSpPr>
        <a:xfrm>
          <a:off x="0" y="0"/>
          <a:ext cx="0" cy="0"/>
          <a:chOff x="0" y="0"/>
          <a:chExt cx="0" cy="0"/>
        </a:xfrm>
      </p:grpSpPr>
      <p:sp>
        <p:nvSpPr>
          <p:cNvPr id="180" name="矩形"/>
          <p:cNvSpPr>
            <a:spLocks/>
          </p:cNvSpPr>
          <p:nvPr/>
        </p:nvSpPr>
        <p:spPr>
          <a:xfrm>
            <a:off x="593969" y="2499742"/>
            <a:ext cx="4587695" cy="1005840"/>
          </a:xfrm>
          <a:prstGeom prst="rect">
            <a:avLst/>
          </a:prstGeom>
          <a:noFill/>
          <a:ln w="12700" cap="flat" cmpd="sng">
            <a:noFill/>
            <a:prstDash val="solid"/>
            <a:miter/>
          </a:ln>
        </p:spPr>
        <p:txBody>
          <a:bodyPr vert="horz" wrap="square" lIns="91440" tIns="45720" rIns="91440" bIns="45720" anchor="t" anchorCtr="0">
            <a:prstTxWarp prst="textNoShape">
              <a:avLst/>
            </a:prstTxWarp>
            <a:spAutoFit/>
          </a:bodyPr>
          <a:lstStyle/>
          <a:p>
            <a:pPr marL="0" indent="0" algn="just">
              <a:lnSpc>
                <a:spcPts val="1800"/>
              </a:lnSpc>
              <a:spcBef>
                <a:spcPts val="0"/>
              </a:spcBef>
              <a:spcAft>
                <a:spcPts val="0"/>
              </a:spcAft>
              <a:buNone/>
            </a:pPr>
            <a:r>
              <a:rPr lang="zh-CN" altLang="en-US" sz="1400" b="0" i="0" u="none" strike="noStrike" kern="1200" cap="none" spc="0" baseline="0">
                <a:solidFill>
                  <a:schemeClr val="tx1"/>
                </a:solidFill>
                <a:latin typeface="微软雅黑" pitchFamily="34" charset="-122"/>
                <a:ea typeface="微软雅黑" pitchFamily="34" charset="-122"/>
                <a:cs typeface="Calibri" charset="0"/>
              </a:rPr>
              <a:t>四十多年来，一代又一代特区奋斗者敢闯敢试、敢为人先、埋头苦干</a:t>
            </a:r>
            <a:r>
              <a:rPr lang="en-US" altLang="zh-CN" sz="1400" b="0" i="0" u="none" strike="noStrike" kern="1200" cap="none" spc="0" baseline="0">
                <a:solidFill>
                  <a:schemeClr val="tx1"/>
                </a:solidFill>
                <a:latin typeface="微软雅黑" pitchFamily="34" charset="-122"/>
                <a:ea typeface="微软雅黑" pitchFamily="34" charset="-122"/>
                <a:cs typeface="Calibri" charset="0"/>
              </a:rPr>
              <a:t>,</a:t>
            </a:r>
            <a:r>
              <a:rPr lang="zh-CN" altLang="en-US" sz="1400" b="0" i="0" u="none" strike="noStrike" kern="1200" cap="none" spc="0" baseline="0">
                <a:solidFill>
                  <a:schemeClr val="tx1"/>
                </a:solidFill>
                <a:latin typeface="微软雅黑" pitchFamily="34" charset="-122"/>
                <a:ea typeface="微软雅黑" pitchFamily="34" charset="-122"/>
                <a:cs typeface="Calibri" charset="0"/>
              </a:rPr>
              <a:t>以特区精神为动力砥砺奋进、迎难而上。如今，向着</a:t>
            </a:r>
            <a:r>
              <a:rPr lang="en-US" altLang="zh-CN" sz="1400" b="1" i="0" u="none" strike="noStrike" kern="1200" cap="none" spc="0" baseline="0">
                <a:solidFill>
                  <a:schemeClr val="accent2"/>
                </a:solidFill>
                <a:latin typeface="微软雅黑" pitchFamily="34" charset="-122"/>
                <a:ea typeface="微软雅黑" pitchFamily="34" charset="-122"/>
                <a:cs typeface="Calibri" charset="0"/>
              </a:rPr>
              <a:t>“民生幸福标杆”</a:t>
            </a:r>
            <a:r>
              <a:rPr lang="zh-CN" altLang="en-US" sz="1400" b="0" i="0" u="none" strike="noStrike" kern="1200" cap="none" spc="0" baseline="0">
                <a:solidFill>
                  <a:schemeClr val="tx1"/>
                </a:solidFill>
                <a:latin typeface="微软雅黑" pitchFamily="34" charset="-122"/>
                <a:ea typeface="微软雅黑" pitchFamily="34" charset="-122"/>
                <a:cs typeface="Calibri" charset="0"/>
              </a:rPr>
              <a:t>城市建设目标，深圳的“拓荒牛”们正着力营造“深圳温度”。</a:t>
            </a:r>
          </a:p>
        </p:txBody>
      </p:sp>
      <p:sp>
        <p:nvSpPr>
          <p:cNvPr id="181" name="圆角矩形"/>
          <p:cNvSpPr>
            <a:spLocks/>
          </p:cNvSpPr>
          <p:nvPr/>
        </p:nvSpPr>
        <p:spPr>
          <a:xfrm>
            <a:off x="593969" y="1145059"/>
            <a:ext cx="4587696" cy="369332"/>
          </a:xfrm>
          <a:prstGeom prst="roundRect">
            <a:avLst>
              <a:gd name="adj" fmla="val 16666"/>
            </a:avLst>
          </a:prstGeom>
          <a:pattFill prst="wdUpDiag">
            <a:fgClr>
              <a:srgbClr val="AE0E16"/>
            </a:fgClr>
            <a:bgClr>
              <a:srgbClr val="820A10"/>
            </a:bgClr>
          </a:pattFill>
          <a:ln w="25400" cap="flat" cmpd="sng">
            <a:noFill/>
            <a:prstDash val="solid"/>
            <a:round/>
          </a:ln>
        </p:spPr>
      </p:sp>
      <p:grpSp>
        <p:nvGrpSpPr>
          <p:cNvPr id="184" name="组合"/>
          <p:cNvGrpSpPr>
            <a:grpSpLocks/>
          </p:cNvGrpSpPr>
          <p:nvPr/>
        </p:nvGrpSpPr>
        <p:grpSpPr>
          <a:xfrm>
            <a:off x="1057871" y="1097639"/>
            <a:ext cx="3435753" cy="420052"/>
            <a:chOff x="1057871" y="1097639"/>
            <a:chExt cx="3435753" cy="420052"/>
          </a:xfrm>
        </p:grpSpPr>
        <p:sp>
          <p:nvSpPr>
            <p:cNvPr id="182" name="矩形"/>
            <p:cNvSpPr>
              <a:spLocks/>
            </p:cNvSpPr>
            <p:nvPr/>
          </p:nvSpPr>
          <p:spPr>
            <a:xfrm>
              <a:off x="1392514" y="1097639"/>
              <a:ext cx="3101111" cy="420052"/>
            </a:xfrm>
            <a:prstGeom prst="rect">
              <a:avLst/>
            </a:prstGeom>
            <a:noFill/>
            <a:ln w="12700" cap="flat" cmpd="sng">
              <a:noFill/>
              <a:prstDash val="solid"/>
              <a:miter/>
            </a:ln>
          </p:spPr>
          <p:txBody>
            <a:bodyPr vert="horz" wrap="square" lIns="91440" tIns="45720" rIns="91440" bIns="45720" anchor="t" anchorCtr="0">
              <a:prstTxWarp prst="textNoShape">
                <a:avLst/>
              </a:prstTxWarp>
              <a:spAutoFit/>
            </a:bodyPr>
            <a:lstStyle/>
            <a:p>
              <a:pPr marL="0" indent="0" algn="l">
                <a:lnSpc>
                  <a:spcPct val="150000"/>
                </a:lnSpc>
                <a:spcBef>
                  <a:spcPts val="0"/>
                </a:spcBef>
                <a:spcAft>
                  <a:spcPts val="0"/>
                </a:spcAft>
                <a:buNone/>
              </a:pPr>
              <a:r>
                <a:rPr lang="zh-CN" altLang="en-US" sz="1500" b="1" i="0" u="none" strike="noStrike" kern="1200" cap="none" spc="0" baseline="0">
                  <a:solidFill>
                    <a:srgbClr val="FFD797"/>
                  </a:solidFill>
                  <a:latin typeface="微软雅黑" pitchFamily="34" charset="-122"/>
                  <a:ea typeface="微软雅黑" pitchFamily="34" charset="-122"/>
                  <a:cs typeface="Calibri" charset="0"/>
                </a:rPr>
                <a:t>埋头苦干 </a:t>
              </a:r>
              <a:r>
                <a:rPr lang="en-US" altLang="zh-CN" sz="1500" b="1" i="0" u="none" strike="noStrike" kern="1200" cap="none" spc="0" baseline="0">
                  <a:solidFill>
                    <a:srgbClr val="FFD797"/>
                  </a:solidFill>
                  <a:latin typeface="微软雅黑" pitchFamily="34" charset="-122"/>
                  <a:ea typeface="微软雅黑" pitchFamily="34" charset="-122"/>
                  <a:cs typeface="Calibri" charset="0"/>
                </a:rPr>
                <a:t>: </a:t>
              </a:r>
              <a:r>
                <a:rPr lang="zh-CN" altLang="en-US" sz="1500" b="1" i="0" u="none" strike="noStrike" kern="1200" cap="none" spc="0" baseline="0">
                  <a:solidFill>
                    <a:srgbClr val="FFD797"/>
                  </a:solidFill>
                  <a:latin typeface="微软雅黑" pitchFamily="34" charset="-122"/>
                  <a:ea typeface="微软雅黑" pitchFamily="34" charset="-122"/>
                  <a:cs typeface="Calibri" charset="0"/>
                </a:rPr>
                <a:t>续写“春天的故事”</a:t>
              </a:r>
            </a:p>
          </p:txBody>
        </p:sp>
        <p:sp>
          <p:nvSpPr>
            <p:cNvPr id="183" name="曲线"/>
            <p:cNvSpPr>
              <a:spLocks/>
            </p:cNvSpPr>
            <p:nvPr/>
          </p:nvSpPr>
          <p:spPr>
            <a:xfrm>
              <a:off x="1057871" y="1173500"/>
              <a:ext cx="297016" cy="302607"/>
            </a:xfrm>
            <a:custGeom>
              <a:avLst/>
              <a:gdLst>
                <a:gd name="T1" fmla="*/ 0 w 21600"/>
                <a:gd name="T2" fmla="*/ 0 h 21600"/>
                <a:gd name="T3" fmla="*/ 21600 w 21600"/>
                <a:gd name="T4" fmla="*/ 21600 h 21600"/>
              </a:gdLst>
              <a:ahLst/>
              <a:cxnLst/>
              <a:rect l="T1" t="T2" r="T3" b="T4"/>
              <a:pathLst>
                <a:path w="21600" h="21600">
                  <a:moveTo>
                    <a:pt x="10834" y="0"/>
                  </a:moveTo>
                  <a:lnTo>
                    <a:pt x="11701" y="57"/>
                  </a:lnTo>
                  <a:lnTo>
                    <a:pt x="12534" y="173"/>
                  </a:lnTo>
                  <a:lnTo>
                    <a:pt x="13338" y="339"/>
                  </a:lnTo>
                  <a:lnTo>
                    <a:pt x="14107" y="557"/>
                  </a:lnTo>
                  <a:lnTo>
                    <a:pt x="14843" y="823"/>
                  </a:lnTo>
                  <a:lnTo>
                    <a:pt x="15545" y="1134"/>
                  </a:lnTo>
                  <a:lnTo>
                    <a:pt x="16212" y="1488"/>
                  </a:lnTo>
                  <a:lnTo>
                    <a:pt x="16843" y="1882"/>
                  </a:lnTo>
                  <a:lnTo>
                    <a:pt x="17437" y="2315"/>
                  </a:lnTo>
                  <a:lnTo>
                    <a:pt x="17996" y="2781"/>
                  </a:lnTo>
                  <a:lnTo>
                    <a:pt x="18518" y="3281"/>
                  </a:lnTo>
                  <a:lnTo>
                    <a:pt x="18999" y="3810"/>
                  </a:lnTo>
                  <a:lnTo>
                    <a:pt x="19443" y="4370"/>
                  </a:lnTo>
                  <a:lnTo>
                    <a:pt x="19849" y="4951"/>
                  </a:lnTo>
                  <a:lnTo>
                    <a:pt x="20211" y="5556"/>
                  </a:lnTo>
                  <a:lnTo>
                    <a:pt x="20535" y="6183"/>
                  </a:lnTo>
                  <a:lnTo>
                    <a:pt x="20817" y="6824"/>
                  </a:lnTo>
                  <a:lnTo>
                    <a:pt x="21056" y="7482"/>
                  </a:lnTo>
                  <a:lnTo>
                    <a:pt x="21253" y="8152"/>
                  </a:lnTo>
                  <a:lnTo>
                    <a:pt x="21406" y="8832"/>
                  </a:lnTo>
                  <a:lnTo>
                    <a:pt x="21515" y="9518"/>
                  </a:lnTo>
                  <a:lnTo>
                    <a:pt x="21579" y="10210"/>
                  </a:lnTo>
                  <a:lnTo>
                    <a:pt x="21598" y="10903"/>
                  </a:lnTo>
                  <a:lnTo>
                    <a:pt x="21570" y="11598"/>
                  </a:lnTo>
                  <a:lnTo>
                    <a:pt x="21496" y="12287"/>
                  </a:lnTo>
                  <a:lnTo>
                    <a:pt x="21373" y="12973"/>
                  </a:lnTo>
                  <a:lnTo>
                    <a:pt x="21204" y="13649"/>
                  </a:lnTo>
                  <a:lnTo>
                    <a:pt x="20984" y="14316"/>
                  </a:lnTo>
                  <a:lnTo>
                    <a:pt x="20717" y="14970"/>
                  </a:lnTo>
                  <a:lnTo>
                    <a:pt x="20398" y="15607"/>
                  </a:lnTo>
                  <a:lnTo>
                    <a:pt x="20028" y="16226"/>
                  </a:lnTo>
                  <a:lnTo>
                    <a:pt x="19607" y="16826"/>
                  </a:lnTo>
                  <a:lnTo>
                    <a:pt x="21599" y="18687"/>
                  </a:lnTo>
                  <a:lnTo>
                    <a:pt x="18927" y="21421"/>
                  </a:lnTo>
                  <a:lnTo>
                    <a:pt x="16965" y="19519"/>
                  </a:lnTo>
                  <a:lnTo>
                    <a:pt x="16555" y="19763"/>
                  </a:lnTo>
                  <a:lnTo>
                    <a:pt x="16141" y="19991"/>
                  </a:lnTo>
                  <a:lnTo>
                    <a:pt x="15728" y="20204"/>
                  </a:lnTo>
                  <a:lnTo>
                    <a:pt x="15312" y="20400"/>
                  </a:lnTo>
                  <a:lnTo>
                    <a:pt x="14895" y="20581"/>
                  </a:lnTo>
                  <a:lnTo>
                    <a:pt x="14479" y="20745"/>
                  </a:lnTo>
                  <a:lnTo>
                    <a:pt x="14060" y="20893"/>
                  </a:lnTo>
                  <a:lnTo>
                    <a:pt x="13642" y="21026"/>
                  </a:lnTo>
                  <a:lnTo>
                    <a:pt x="13222" y="21140"/>
                  </a:lnTo>
                  <a:lnTo>
                    <a:pt x="12803" y="21240"/>
                  </a:lnTo>
                  <a:lnTo>
                    <a:pt x="12382" y="21324"/>
                  </a:lnTo>
                  <a:lnTo>
                    <a:pt x="11960" y="21391"/>
                  </a:lnTo>
                  <a:lnTo>
                    <a:pt x="11539" y="21442"/>
                  </a:lnTo>
                  <a:lnTo>
                    <a:pt x="11119" y="21475"/>
                  </a:lnTo>
                  <a:lnTo>
                    <a:pt x="10698" y="21492"/>
                  </a:lnTo>
                  <a:lnTo>
                    <a:pt x="10277" y="21493"/>
                  </a:lnTo>
                  <a:lnTo>
                    <a:pt x="9855" y="21476"/>
                  </a:lnTo>
                  <a:lnTo>
                    <a:pt x="9437" y="21443"/>
                  </a:lnTo>
                  <a:lnTo>
                    <a:pt x="9015" y="21393"/>
                  </a:lnTo>
                  <a:lnTo>
                    <a:pt x="8595" y="21326"/>
                  </a:lnTo>
                  <a:lnTo>
                    <a:pt x="8175" y="21241"/>
                  </a:lnTo>
                  <a:lnTo>
                    <a:pt x="7758" y="21140"/>
                  </a:lnTo>
                  <a:lnTo>
                    <a:pt x="7339" y="21023"/>
                  </a:lnTo>
                  <a:lnTo>
                    <a:pt x="6922" y="20888"/>
                  </a:lnTo>
                  <a:lnTo>
                    <a:pt x="6508" y="20734"/>
                  </a:lnTo>
                  <a:lnTo>
                    <a:pt x="6093" y="20564"/>
                  </a:lnTo>
                  <a:lnTo>
                    <a:pt x="5678" y="20377"/>
                  </a:lnTo>
                  <a:lnTo>
                    <a:pt x="5266" y="20173"/>
                  </a:lnTo>
                  <a:lnTo>
                    <a:pt x="4856" y="19949"/>
                  </a:lnTo>
                  <a:lnTo>
                    <a:pt x="4447" y="19709"/>
                  </a:lnTo>
                  <a:lnTo>
                    <a:pt x="4037" y="19452"/>
                  </a:lnTo>
                  <a:lnTo>
                    <a:pt x="3632" y="19176"/>
                  </a:lnTo>
                  <a:lnTo>
                    <a:pt x="3327" y="19469"/>
                  </a:lnTo>
                  <a:lnTo>
                    <a:pt x="3349" y="19629"/>
                  </a:lnTo>
                  <a:lnTo>
                    <a:pt x="3358" y="19783"/>
                  </a:lnTo>
                  <a:lnTo>
                    <a:pt x="3358" y="19934"/>
                  </a:lnTo>
                  <a:lnTo>
                    <a:pt x="3346" y="20079"/>
                  </a:lnTo>
                  <a:lnTo>
                    <a:pt x="3324" y="20220"/>
                  </a:lnTo>
                  <a:lnTo>
                    <a:pt x="3295" y="20355"/>
                  </a:lnTo>
                  <a:lnTo>
                    <a:pt x="3255" y="20485"/>
                  </a:lnTo>
                  <a:lnTo>
                    <a:pt x="3208" y="20608"/>
                  </a:lnTo>
                  <a:lnTo>
                    <a:pt x="3152" y="20728"/>
                  </a:lnTo>
                  <a:lnTo>
                    <a:pt x="3086" y="20839"/>
                  </a:lnTo>
                  <a:lnTo>
                    <a:pt x="3015" y="20944"/>
                  </a:lnTo>
                  <a:lnTo>
                    <a:pt x="2937" y="21043"/>
                  </a:lnTo>
                  <a:lnTo>
                    <a:pt x="2851" y="21135"/>
                  </a:lnTo>
                  <a:lnTo>
                    <a:pt x="2759" y="21219"/>
                  </a:lnTo>
                  <a:lnTo>
                    <a:pt x="2661" y="21296"/>
                  </a:lnTo>
                  <a:lnTo>
                    <a:pt x="2558" y="21363"/>
                  </a:lnTo>
                  <a:lnTo>
                    <a:pt x="2451" y="21424"/>
                  </a:lnTo>
                  <a:lnTo>
                    <a:pt x="2339" y="21476"/>
                  </a:lnTo>
                  <a:lnTo>
                    <a:pt x="2220" y="21519"/>
                  </a:lnTo>
                  <a:lnTo>
                    <a:pt x="2099" y="21554"/>
                  </a:lnTo>
                  <a:lnTo>
                    <a:pt x="1975" y="21578"/>
                  </a:lnTo>
                  <a:lnTo>
                    <a:pt x="1847" y="21594"/>
                  </a:lnTo>
                  <a:lnTo>
                    <a:pt x="1717" y="21600"/>
                  </a:lnTo>
                  <a:lnTo>
                    <a:pt x="1583" y="21596"/>
                  </a:lnTo>
                  <a:lnTo>
                    <a:pt x="1448" y="21581"/>
                  </a:lnTo>
                  <a:lnTo>
                    <a:pt x="1310" y="21555"/>
                  </a:lnTo>
                  <a:lnTo>
                    <a:pt x="1172" y="21518"/>
                  </a:lnTo>
                  <a:lnTo>
                    <a:pt x="1035" y="21471"/>
                  </a:lnTo>
                  <a:lnTo>
                    <a:pt x="896" y="21413"/>
                  </a:lnTo>
                  <a:lnTo>
                    <a:pt x="757" y="21344"/>
                  </a:lnTo>
                  <a:lnTo>
                    <a:pt x="617" y="21261"/>
                  </a:lnTo>
                  <a:lnTo>
                    <a:pt x="478" y="21166"/>
                  </a:lnTo>
                  <a:lnTo>
                    <a:pt x="389" y="21042"/>
                  </a:lnTo>
                  <a:lnTo>
                    <a:pt x="308" y="20918"/>
                  </a:lnTo>
                  <a:lnTo>
                    <a:pt x="239" y="20792"/>
                  </a:lnTo>
                  <a:lnTo>
                    <a:pt x="177" y="20666"/>
                  </a:lnTo>
                  <a:lnTo>
                    <a:pt x="125" y="20541"/>
                  </a:lnTo>
                  <a:lnTo>
                    <a:pt x="82" y="20415"/>
                  </a:lnTo>
                  <a:lnTo>
                    <a:pt x="48" y="20289"/>
                  </a:lnTo>
                  <a:lnTo>
                    <a:pt x="22" y="20166"/>
                  </a:lnTo>
                  <a:lnTo>
                    <a:pt x="6" y="20041"/>
                  </a:lnTo>
                  <a:lnTo>
                    <a:pt x="0" y="19920"/>
                  </a:lnTo>
                  <a:lnTo>
                    <a:pt x="1" y="19800"/>
                  </a:lnTo>
                  <a:lnTo>
                    <a:pt x="10" y="19682"/>
                  </a:lnTo>
                  <a:lnTo>
                    <a:pt x="29" y="19565"/>
                  </a:lnTo>
                  <a:lnTo>
                    <a:pt x="56" y="19452"/>
                  </a:lnTo>
                  <a:lnTo>
                    <a:pt x="90" y="19342"/>
                  </a:lnTo>
                  <a:lnTo>
                    <a:pt x="135" y="19233"/>
                  </a:lnTo>
                  <a:lnTo>
                    <a:pt x="185" y="19129"/>
                  </a:lnTo>
                  <a:lnTo>
                    <a:pt x="244" y="19029"/>
                  </a:lnTo>
                  <a:lnTo>
                    <a:pt x="312" y="18933"/>
                  </a:lnTo>
                  <a:lnTo>
                    <a:pt x="387" y="18841"/>
                  </a:lnTo>
                  <a:lnTo>
                    <a:pt x="470" y="18755"/>
                  </a:lnTo>
                  <a:lnTo>
                    <a:pt x="561" y="18672"/>
                  </a:lnTo>
                  <a:lnTo>
                    <a:pt x="659" y="18596"/>
                  </a:lnTo>
                  <a:lnTo>
                    <a:pt x="765" y="18525"/>
                  </a:lnTo>
                  <a:lnTo>
                    <a:pt x="877" y="18461"/>
                  </a:lnTo>
                  <a:lnTo>
                    <a:pt x="997" y="18402"/>
                  </a:lnTo>
                  <a:lnTo>
                    <a:pt x="1123" y="18350"/>
                  </a:lnTo>
                  <a:lnTo>
                    <a:pt x="1258" y="18305"/>
                  </a:lnTo>
                  <a:lnTo>
                    <a:pt x="1398" y="18266"/>
                  </a:lnTo>
                  <a:lnTo>
                    <a:pt x="1547" y="18235"/>
                  </a:lnTo>
                  <a:lnTo>
                    <a:pt x="1702" y="18213"/>
                  </a:lnTo>
                  <a:lnTo>
                    <a:pt x="1864" y="18199"/>
                  </a:lnTo>
                  <a:lnTo>
                    <a:pt x="2079" y="18016"/>
                  </a:lnTo>
                  <a:lnTo>
                    <a:pt x="659" y="16316"/>
                  </a:lnTo>
                  <a:lnTo>
                    <a:pt x="2312" y="14647"/>
                  </a:lnTo>
                  <a:lnTo>
                    <a:pt x="2613" y="14918"/>
                  </a:lnTo>
                  <a:lnTo>
                    <a:pt x="2922" y="15178"/>
                  </a:lnTo>
                  <a:lnTo>
                    <a:pt x="3235" y="15428"/>
                  </a:lnTo>
                  <a:lnTo>
                    <a:pt x="3556" y="15670"/>
                  </a:lnTo>
                  <a:lnTo>
                    <a:pt x="3882" y="15901"/>
                  </a:lnTo>
                  <a:lnTo>
                    <a:pt x="4215" y="16123"/>
                  </a:lnTo>
                  <a:lnTo>
                    <a:pt x="4552" y="16331"/>
                  </a:lnTo>
                  <a:lnTo>
                    <a:pt x="4893" y="16530"/>
                  </a:lnTo>
                  <a:lnTo>
                    <a:pt x="5241" y="16716"/>
                  </a:lnTo>
                  <a:lnTo>
                    <a:pt x="5594" y="16891"/>
                  </a:lnTo>
                  <a:lnTo>
                    <a:pt x="5950" y="17051"/>
                  </a:lnTo>
                  <a:lnTo>
                    <a:pt x="6310" y="17200"/>
                  </a:lnTo>
                  <a:lnTo>
                    <a:pt x="6675" y="17334"/>
                  </a:lnTo>
                  <a:lnTo>
                    <a:pt x="7044" y="17455"/>
                  </a:lnTo>
                  <a:lnTo>
                    <a:pt x="7417" y="17561"/>
                  </a:lnTo>
                  <a:lnTo>
                    <a:pt x="7792" y="17653"/>
                  </a:lnTo>
                  <a:lnTo>
                    <a:pt x="8171" y="17731"/>
                  </a:lnTo>
                  <a:lnTo>
                    <a:pt x="8553" y="17791"/>
                  </a:lnTo>
                  <a:lnTo>
                    <a:pt x="8938" y="17837"/>
                  </a:lnTo>
                  <a:lnTo>
                    <a:pt x="9324" y="17866"/>
                  </a:lnTo>
                  <a:lnTo>
                    <a:pt x="9713" y="17878"/>
                  </a:lnTo>
                  <a:lnTo>
                    <a:pt x="10107" y="17873"/>
                  </a:lnTo>
                  <a:lnTo>
                    <a:pt x="10500" y="17850"/>
                  </a:lnTo>
                  <a:lnTo>
                    <a:pt x="10894" y="17808"/>
                  </a:lnTo>
                  <a:lnTo>
                    <a:pt x="11290" y="17751"/>
                  </a:lnTo>
                  <a:lnTo>
                    <a:pt x="11689" y="17672"/>
                  </a:lnTo>
                  <a:lnTo>
                    <a:pt x="12087" y="17575"/>
                  </a:lnTo>
                  <a:lnTo>
                    <a:pt x="12486" y="17459"/>
                  </a:lnTo>
                  <a:lnTo>
                    <a:pt x="12886" y="17323"/>
                  </a:lnTo>
                  <a:lnTo>
                    <a:pt x="13287" y="17165"/>
                  </a:lnTo>
                  <a:lnTo>
                    <a:pt x="13687" y="16988"/>
                  </a:lnTo>
                  <a:lnTo>
                    <a:pt x="14088" y="16788"/>
                  </a:lnTo>
                  <a:lnTo>
                    <a:pt x="7006" y="10060"/>
                  </a:lnTo>
                  <a:lnTo>
                    <a:pt x="5054" y="12053"/>
                  </a:lnTo>
                  <a:lnTo>
                    <a:pt x="1912" y="8966"/>
                  </a:lnTo>
                  <a:lnTo>
                    <a:pt x="7307" y="3368"/>
                  </a:lnTo>
                  <a:lnTo>
                    <a:pt x="7430" y="3396"/>
                  </a:lnTo>
                  <a:lnTo>
                    <a:pt x="7552" y="3421"/>
                  </a:lnTo>
                  <a:lnTo>
                    <a:pt x="7674" y="3443"/>
                  </a:lnTo>
                  <a:lnTo>
                    <a:pt x="7793" y="3463"/>
                  </a:lnTo>
                  <a:lnTo>
                    <a:pt x="7912" y="3480"/>
                  </a:lnTo>
                  <a:lnTo>
                    <a:pt x="8030" y="3491"/>
                  </a:lnTo>
                  <a:lnTo>
                    <a:pt x="8147" y="3503"/>
                  </a:lnTo>
                  <a:lnTo>
                    <a:pt x="8262" y="3510"/>
                  </a:lnTo>
                  <a:lnTo>
                    <a:pt x="8379" y="3514"/>
                  </a:lnTo>
                  <a:lnTo>
                    <a:pt x="8491" y="3514"/>
                  </a:lnTo>
                  <a:lnTo>
                    <a:pt x="8603" y="3511"/>
                  </a:lnTo>
                  <a:lnTo>
                    <a:pt x="8717" y="3506"/>
                  </a:lnTo>
                  <a:lnTo>
                    <a:pt x="8827" y="3495"/>
                  </a:lnTo>
                  <a:lnTo>
                    <a:pt x="8936" y="3482"/>
                  </a:lnTo>
                  <a:lnTo>
                    <a:pt x="9043" y="3466"/>
                  </a:lnTo>
                  <a:lnTo>
                    <a:pt x="9152" y="3447"/>
                  </a:lnTo>
                  <a:lnTo>
                    <a:pt x="9259" y="3423"/>
                  </a:lnTo>
                  <a:lnTo>
                    <a:pt x="9363" y="3396"/>
                  </a:lnTo>
                  <a:lnTo>
                    <a:pt x="9467" y="3367"/>
                  </a:lnTo>
                  <a:lnTo>
                    <a:pt x="9569" y="3333"/>
                  </a:lnTo>
                  <a:lnTo>
                    <a:pt x="9671" y="3295"/>
                  </a:lnTo>
                  <a:lnTo>
                    <a:pt x="9772" y="3252"/>
                  </a:lnTo>
                  <a:lnTo>
                    <a:pt x="9871" y="3207"/>
                  </a:lnTo>
                  <a:lnTo>
                    <a:pt x="9969" y="3158"/>
                  </a:lnTo>
                  <a:lnTo>
                    <a:pt x="10067" y="3104"/>
                  </a:lnTo>
                  <a:lnTo>
                    <a:pt x="10162" y="3048"/>
                  </a:lnTo>
                  <a:lnTo>
                    <a:pt x="10256" y="2987"/>
                  </a:lnTo>
                  <a:lnTo>
                    <a:pt x="10349" y="2922"/>
                  </a:lnTo>
                  <a:lnTo>
                    <a:pt x="10441" y="2853"/>
                  </a:lnTo>
                  <a:lnTo>
                    <a:pt x="10531" y="2780"/>
                  </a:lnTo>
                  <a:lnTo>
                    <a:pt x="10619" y="2704"/>
                  </a:lnTo>
                  <a:lnTo>
                    <a:pt x="10707" y="2622"/>
                  </a:lnTo>
                  <a:lnTo>
                    <a:pt x="12415" y="4338"/>
                  </a:lnTo>
                  <a:lnTo>
                    <a:pt x="9703" y="7189"/>
                  </a:lnTo>
                  <a:lnTo>
                    <a:pt x="16929" y="14235"/>
                  </a:lnTo>
                  <a:lnTo>
                    <a:pt x="17150" y="13827"/>
                  </a:lnTo>
                  <a:lnTo>
                    <a:pt x="17342" y="13397"/>
                  </a:lnTo>
                  <a:lnTo>
                    <a:pt x="17506" y="12951"/>
                  </a:lnTo>
                  <a:lnTo>
                    <a:pt x="17638" y="12490"/>
                  </a:lnTo>
                  <a:lnTo>
                    <a:pt x="17744" y="12015"/>
                  </a:lnTo>
                  <a:lnTo>
                    <a:pt x="17820" y="11528"/>
                  </a:lnTo>
                  <a:lnTo>
                    <a:pt x="17868" y="11032"/>
                  </a:lnTo>
                  <a:lnTo>
                    <a:pt x="17889" y="10525"/>
                  </a:lnTo>
                  <a:lnTo>
                    <a:pt x="17881" y="10012"/>
                  </a:lnTo>
                  <a:lnTo>
                    <a:pt x="17847" y="9495"/>
                  </a:lnTo>
                  <a:lnTo>
                    <a:pt x="17785" y="8972"/>
                  </a:lnTo>
                  <a:lnTo>
                    <a:pt x="17697" y="8447"/>
                  </a:lnTo>
                  <a:lnTo>
                    <a:pt x="17582" y="7922"/>
                  </a:lnTo>
                  <a:lnTo>
                    <a:pt x="17441" y="7397"/>
                  </a:lnTo>
                  <a:lnTo>
                    <a:pt x="17275" y="6876"/>
                  </a:lnTo>
                  <a:lnTo>
                    <a:pt x="17084" y="6358"/>
                  </a:lnTo>
                  <a:lnTo>
                    <a:pt x="16868" y="5846"/>
                  </a:lnTo>
                  <a:lnTo>
                    <a:pt x="16625" y="5342"/>
                  </a:lnTo>
                  <a:lnTo>
                    <a:pt x="16361" y="4849"/>
                  </a:lnTo>
                  <a:lnTo>
                    <a:pt x="16072" y="4364"/>
                  </a:lnTo>
                  <a:lnTo>
                    <a:pt x="15757" y="3893"/>
                  </a:lnTo>
                  <a:lnTo>
                    <a:pt x="15420" y="3436"/>
                  </a:lnTo>
                  <a:lnTo>
                    <a:pt x="15061" y="2995"/>
                  </a:lnTo>
                  <a:lnTo>
                    <a:pt x="14678" y="2570"/>
                  </a:lnTo>
                  <a:lnTo>
                    <a:pt x="14273" y="2166"/>
                  </a:lnTo>
                  <a:lnTo>
                    <a:pt x="13845" y="1781"/>
                  </a:lnTo>
                  <a:lnTo>
                    <a:pt x="13397" y="1419"/>
                  </a:lnTo>
                  <a:lnTo>
                    <a:pt x="12926" y="1081"/>
                  </a:lnTo>
                  <a:lnTo>
                    <a:pt x="12434" y="767"/>
                  </a:lnTo>
                  <a:lnTo>
                    <a:pt x="11920" y="483"/>
                  </a:lnTo>
                  <a:lnTo>
                    <a:pt x="11388" y="227"/>
                  </a:lnTo>
                  <a:lnTo>
                    <a:pt x="10834" y="0"/>
                  </a:lnTo>
                  <a:close/>
                </a:path>
              </a:pathLst>
            </a:custGeom>
            <a:solidFill>
              <a:srgbClr val="FFD797"/>
            </a:solidFill>
            <a:ln cap="flat" cmpd="sng">
              <a:noFill/>
              <a:prstDash val="solid"/>
              <a:round/>
            </a:ln>
          </p:spPr>
        </p:sp>
      </p:grpSp>
      <p:sp>
        <p:nvSpPr>
          <p:cNvPr id="185" name="六边形"/>
          <p:cNvSpPr>
            <a:spLocks/>
          </p:cNvSpPr>
          <p:nvPr/>
        </p:nvSpPr>
        <p:spPr>
          <a:xfrm>
            <a:off x="1676148" y="1683669"/>
            <a:ext cx="2423337" cy="698659"/>
          </a:xfrm>
          <a:prstGeom prst="hexagon">
            <a:avLst>
              <a:gd name="adj" fmla="val 86713"/>
              <a:gd name="vf" fmla="val 115470"/>
            </a:avLst>
          </a:prstGeom>
          <a:solidFill>
            <a:schemeClr val="accent2"/>
          </a:solidFill>
          <a:ln w="12700" cap="flat" cmpd="sng">
            <a:noFill/>
            <a:prstDash val="solid"/>
            <a:miter/>
          </a:ln>
        </p:spPr>
        <p:txBody>
          <a:bodyPr vert="horz" wrap="square" lIns="91440" tIns="45720" rIns="91440" bIns="45720" anchor="t" anchorCtr="0">
            <a:prstTxWarp prst="textNoShape">
              <a:avLst/>
            </a:prstTxWarp>
          </a:bodyPr>
          <a:lstStyle/>
          <a:p>
            <a:pPr marL="0" indent="0" algn="just">
              <a:lnSpc>
                <a:spcPts val="1800"/>
              </a:lnSpc>
              <a:spcBef>
                <a:spcPts val="0"/>
              </a:spcBef>
              <a:spcAft>
                <a:spcPts val="0"/>
              </a:spcAft>
              <a:buNone/>
            </a:pPr>
            <a:r>
              <a:rPr lang="zh-CN" altLang="en-US" sz="1200" b="0" i="0" u="none" strike="noStrike" kern="1200" cap="none" spc="0" baseline="0">
                <a:solidFill>
                  <a:schemeClr val="bg1"/>
                </a:solidFill>
                <a:latin typeface="微软雅黑" pitchFamily="34" charset="-122"/>
                <a:ea typeface="微软雅黑" pitchFamily="34" charset="-122"/>
                <a:cs typeface="Calibri" charset="0"/>
              </a:rPr>
              <a:t>时间：</a:t>
            </a:r>
            <a:r>
              <a:rPr lang="en-US" altLang="zh-CN" sz="1200" b="0" i="0" u="none" strike="noStrike" kern="1200" cap="none" spc="0" baseline="0">
                <a:solidFill>
                  <a:schemeClr val="bg1"/>
                </a:solidFill>
                <a:latin typeface="微软雅黑" pitchFamily="34" charset="-122"/>
                <a:ea typeface="微软雅黑" pitchFamily="34" charset="-122"/>
                <a:cs typeface="Calibri" charset="0"/>
              </a:rPr>
              <a:t>2020.9.13</a:t>
            </a:r>
          </a:p>
          <a:p>
            <a:pPr marL="0" indent="0" algn="just">
              <a:lnSpc>
                <a:spcPts val="1800"/>
              </a:lnSpc>
              <a:spcBef>
                <a:spcPts val="0"/>
              </a:spcBef>
              <a:spcAft>
                <a:spcPts val="0"/>
              </a:spcAft>
              <a:buNone/>
            </a:pPr>
            <a:r>
              <a:rPr lang="zh-CN" altLang="en-US" sz="1200" b="0" i="0" u="none" strike="noStrike" kern="1200" cap="none" spc="0" baseline="0">
                <a:solidFill>
                  <a:schemeClr val="bg1"/>
                </a:solidFill>
                <a:latin typeface="微软雅黑" pitchFamily="34" charset="-122"/>
                <a:ea typeface="微软雅黑" pitchFamily="34" charset="-122"/>
                <a:cs typeface="Calibri" charset="0"/>
              </a:rPr>
              <a:t>地点：珠海横琴一角</a:t>
            </a:r>
          </a:p>
        </p:txBody>
      </p:sp>
      <p:pic>
        <p:nvPicPr>
          <p:cNvPr id="186" name="图片"/>
          <p:cNvPicPr>
            <a:picLocks noChangeAspect="1"/>
          </p:cNvPicPr>
          <p:nvPr/>
        </p:nvPicPr>
        <p:blipFill>
          <a:blip r:embed="rId4" cstate="print"/>
          <a:stretch>
            <a:fillRect/>
          </a:stretch>
        </p:blipFill>
        <p:spPr>
          <a:xfrm>
            <a:off x="5364088" y="1923678"/>
            <a:ext cx="3084178" cy="2053894"/>
          </a:xfrm>
          <a:prstGeom prst="rect">
            <a:avLst/>
          </a:prstGeom>
          <a:noFill/>
          <a:ln w="12700" cap="flat" cmpd="sng">
            <a:noFill/>
            <a:prstDash val="solid"/>
            <a:miter/>
          </a:ln>
        </p:spPr>
      </p:pic>
    </p:spTree>
    <p:extLst>
      <p:ext uri="{BB962C8B-B14F-4D97-AF65-F5344CB8AC3E}">
        <p14:creationId xmlns:p14="http://schemas.microsoft.com/office/powerpoint/2010/main" val="1311405235"/>
      </p:ext>
    </p:extLst>
  </p:cSld>
  <p:clrMapOvr>
    <a:masterClrMapping/>
  </p:clrMapOvr>
  <p:transition spd="slow" advTm="2000">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3" presetClass="entr" presetSubtype="0" fill="hold" grpId="0" nodeType="withEffect">
                                  <p:stCondLst>
                                    <p:cond delay="0"/>
                                  </p:stCondLst>
                                  <p:childTnLst>
                                    <p:set>
                                      <p:cBhvr>
                                        <p:cTn id="6" dur="1" fill="hold">
                                          <p:stCondLst>
                                            <p:cond delay="0"/>
                                          </p:stCondLst>
                                        </p:cTn>
                                        <p:tgtEl>
                                          <p:spTgt spid="181"/>
                                        </p:tgtEl>
                                        <p:attrNameLst>
                                          <p:attrName>style.visibility</p:attrName>
                                        </p:attrNameLst>
                                      </p:cBhvr>
                                      <p:to>
                                        <p:strVal val="visible"/>
                                      </p:to>
                                    </p:set>
                                    <p:anim calcmode="lin" valueType="num">
                                      <p:cBhvr>
                                        <p:cTn id="7" dur="500" fill="hold"/>
                                        <p:tgtEl>
                                          <p:spTgt spid="181"/>
                                        </p:tgtEl>
                                        <p:attrNameLst>
                                          <p:attrName>ppt_w</p:attrName>
                                        </p:attrNameLst>
                                      </p:cBhvr>
                                      <p:tavLst>
                                        <p:tav tm="0">
                                          <p:val>
                                            <p:fltVal val="0"/>
                                          </p:val>
                                        </p:tav>
                                        <p:tav tm="100000">
                                          <p:val>
                                            <p:strVal val="#ppt_w"/>
                                          </p:val>
                                        </p:tav>
                                      </p:tavLst>
                                    </p:anim>
                                    <p:anim calcmode="lin" valueType="num">
                                      <p:cBhvr>
                                        <p:cTn id="8" dur="500" fill="hold"/>
                                        <p:tgtEl>
                                          <p:spTgt spid="181"/>
                                        </p:tgtEl>
                                        <p:attrNameLst>
                                          <p:attrName>ppt_h</p:attrName>
                                        </p:attrNameLst>
                                      </p:cBhvr>
                                      <p:tavLst>
                                        <p:tav tm="0">
                                          <p:val>
                                            <p:fltVal val="0"/>
                                          </p:val>
                                        </p:tav>
                                        <p:tav tm="100000">
                                          <p:val>
                                            <p:strVal val="#ppt_h"/>
                                          </p:val>
                                        </p:tav>
                                      </p:tavLst>
                                    </p:anim>
                                    <p:animEffect transition="in" filter="fade">
                                      <p:cBhvr>
                                        <p:cTn id="9" dur="500"/>
                                        <p:tgtEl>
                                          <p:spTgt spid="181"/>
                                        </p:tgtEl>
                                      </p:cBhvr>
                                    </p:animEffect>
                                  </p:childTnLst>
                                </p:cTn>
                              </p:par>
                              <p:par>
                                <p:cTn id="10" presetID="53" presetClass="entr" presetSubtype="0" fill="hold" grpId="0" nodeType="withEffect">
                                  <p:stCondLst>
                                    <p:cond delay="0"/>
                                  </p:stCondLst>
                                  <p:childTnLst>
                                    <p:set>
                                      <p:cBhvr>
                                        <p:cTn id="11" dur="1" fill="hold">
                                          <p:stCondLst>
                                            <p:cond delay="0"/>
                                          </p:stCondLst>
                                        </p:cTn>
                                        <p:tgtEl>
                                          <p:spTgt spid="184"/>
                                        </p:tgtEl>
                                        <p:attrNameLst>
                                          <p:attrName>style.visibility</p:attrName>
                                        </p:attrNameLst>
                                      </p:cBhvr>
                                      <p:to>
                                        <p:strVal val="visible"/>
                                      </p:to>
                                    </p:set>
                                    <p:anim calcmode="lin" valueType="num">
                                      <p:cBhvr>
                                        <p:cTn id="12" dur="500" fill="hold"/>
                                        <p:tgtEl>
                                          <p:spTgt spid="184"/>
                                        </p:tgtEl>
                                        <p:attrNameLst>
                                          <p:attrName>ppt_w</p:attrName>
                                        </p:attrNameLst>
                                      </p:cBhvr>
                                      <p:tavLst>
                                        <p:tav tm="0">
                                          <p:val>
                                            <p:fltVal val="0"/>
                                          </p:val>
                                        </p:tav>
                                        <p:tav tm="100000">
                                          <p:val>
                                            <p:strVal val="#ppt_w"/>
                                          </p:val>
                                        </p:tav>
                                      </p:tavLst>
                                    </p:anim>
                                    <p:anim calcmode="lin" valueType="num">
                                      <p:cBhvr>
                                        <p:cTn id="13" dur="500" fill="hold"/>
                                        <p:tgtEl>
                                          <p:spTgt spid="184"/>
                                        </p:tgtEl>
                                        <p:attrNameLst>
                                          <p:attrName>ppt_h</p:attrName>
                                        </p:attrNameLst>
                                      </p:cBhvr>
                                      <p:tavLst>
                                        <p:tav tm="0">
                                          <p:val>
                                            <p:fltVal val="0"/>
                                          </p:val>
                                        </p:tav>
                                        <p:tav tm="100000">
                                          <p:val>
                                            <p:strVal val="#ppt_h"/>
                                          </p:val>
                                        </p:tav>
                                      </p:tavLst>
                                    </p:anim>
                                    <p:animEffect transition="in" filter="fade">
                                      <p:cBhvr>
                                        <p:cTn id="14" dur="500"/>
                                        <p:tgtEl>
                                          <p:spTgt spid="184"/>
                                        </p:tgtEl>
                                      </p:cBhvr>
                                    </p:animEffect>
                                  </p:childTnLst>
                                </p:cTn>
                              </p:par>
                            </p:childTnLst>
                          </p:cTn>
                        </p:par>
                        <p:par>
                          <p:cTn id="15" fill="hold" nodeType="withGroup">
                            <p:stCondLst>
                              <p:cond delay="500"/>
                            </p:stCondLst>
                            <p:childTnLst>
                              <p:par>
                                <p:cTn id="16" presetID="14" presetClass="entr" presetSubtype="10" fill="hold" grpId="0" nodeType="afterEffect">
                                  <p:stCondLst>
                                    <p:cond delay="0"/>
                                  </p:stCondLst>
                                  <p:childTnLst>
                                    <p:set>
                                      <p:cBhvr>
                                        <p:cTn id="17" dur="1" fill="hold">
                                          <p:stCondLst>
                                            <p:cond delay="0"/>
                                          </p:stCondLst>
                                        </p:cTn>
                                        <p:tgtEl>
                                          <p:spTgt spid="185"/>
                                        </p:tgtEl>
                                        <p:attrNameLst>
                                          <p:attrName>style.visibility</p:attrName>
                                        </p:attrNameLst>
                                      </p:cBhvr>
                                      <p:to>
                                        <p:strVal val="visible"/>
                                      </p:to>
                                    </p:set>
                                    <p:animEffect transition="in" filter="randombar(horizontal)">
                                      <p:cBhvr>
                                        <p:cTn id="18" dur="500"/>
                                        <p:tgtEl>
                                          <p:spTgt spid="185"/>
                                        </p:tgtEl>
                                      </p:cBhvr>
                                    </p:animEffect>
                                  </p:childTnLst>
                                </p:cTn>
                              </p:par>
                            </p:childTnLst>
                          </p:cTn>
                        </p:par>
                        <p:par>
                          <p:cTn id="19" fill="hold" nodeType="withGroup">
                            <p:stCondLst>
                              <p:cond delay="1000"/>
                            </p:stCondLst>
                            <p:childTnLst>
                              <p:par>
                                <p:cTn id="20" presetID="42" presetClass="entr" presetSubtype="0" fill="hold" grpId="0" nodeType="afterEffect">
                                  <p:stCondLst>
                                    <p:cond delay="0"/>
                                  </p:stCondLst>
                                  <p:childTnLst>
                                    <p:set>
                                      <p:cBhvr>
                                        <p:cTn id="21" dur="1" fill="hold">
                                          <p:stCondLst>
                                            <p:cond delay="0"/>
                                          </p:stCondLst>
                                        </p:cTn>
                                        <p:tgtEl>
                                          <p:spTgt spid="180"/>
                                        </p:tgtEl>
                                        <p:attrNameLst>
                                          <p:attrName>style.visibility</p:attrName>
                                        </p:attrNameLst>
                                      </p:cBhvr>
                                      <p:to>
                                        <p:strVal val="visible"/>
                                      </p:to>
                                    </p:set>
                                    <p:animEffect transition="in" filter="fade">
                                      <p:cBhvr>
                                        <p:cTn id="22" dur="1000"/>
                                        <p:tgtEl>
                                          <p:spTgt spid="180"/>
                                        </p:tgtEl>
                                      </p:cBhvr>
                                    </p:animEffect>
                                    <p:anim calcmode="lin" valueType="num">
                                      <p:cBhvr>
                                        <p:cTn id="23" dur="1000" fill="hold"/>
                                        <p:tgtEl>
                                          <p:spTgt spid="180"/>
                                        </p:tgtEl>
                                        <p:attrNameLst>
                                          <p:attrName>ppt_x</p:attrName>
                                        </p:attrNameLst>
                                      </p:cBhvr>
                                      <p:tavLst>
                                        <p:tav tm="0">
                                          <p:val>
                                            <p:strVal val="#ppt_x"/>
                                          </p:val>
                                        </p:tav>
                                        <p:tav tm="100000">
                                          <p:val>
                                            <p:strVal val="#ppt_x"/>
                                          </p:val>
                                        </p:tav>
                                      </p:tavLst>
                                    </p:anim>
                                    <p:anim calcmode="lin" valueType="num">
                                      <p:cBhvr>
                                        <p:cTn id="24" dur="1000" fill="hold"/>
                                        <p:tgtEl>
                                          <p:spTgt spid="18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0" grpId="0"/>
      <p:bldP spid="181" grpId="0" animBg="1"/>
      <p:bldP spid="184" grpId="0" animBg="1"/>
      <p:bldP spid="185" grpId="0" animBg="1"/>
    </p:bldLst>
  </p:timing>
</p:sld>
</file>

<file path=ppt/slides/slide17.xml><?xml version="1.0" encoding="utf-8"?>
<p:sld xmlns:a="http://schemas.openxmlformats.org/drawingml/2006/main" xmlns:r="http://schemas.openxmlformats.org/officeDocument/2006/relationships" xmlns:p="http://schemas.openxmlformats.org/presentationml/2006/main" showMasterSp="0">
  <p:cSld>
    <p:bg>
      <p:bgPr>
        <a:blipFill>
          <a:blip r:embed="rId3"/>
          <a:stretch/>
        </a:blipFill>
        <a:effectLst/>
      </p:bgPr>
    </p:bg>
    <p:spTree>
      <p:nvGrpSpPr>
        <p:cNvPr id="1" name=""/>
        <p:cNvGrpSpPr/>
        <p:nvPr/>
      </p:nvGrpSpPr>
      <p:grpSpPr>
        <a:xfrm>
          <a:off x="0" y="0"/>
          <a:ext cx="0" cy="0"/>
          <a:chOff x="0" y="0"/>
          <a:chExt cx="0" cy="0"/>
        </a:xfrm>
      </p:grpSpPr>
      <p:sp>
        <p:nvSpPr>
          <p:cNvPr id="238" name="圆角矩形"/>
          <p:cNvSpPr>
            <a:spLocks/>
          </p:cNvSpPr>
          <p:nvPr/>
        </p:nvSpPr>
        <p:spPr>
          <a:xfrm>
            <a:off x="640486" y="1097036"/>
            <a:ext cx="7963960" cy="369332"/>
          </a:xfrm>
          <a:prstGeom prst="roundRect">
            <a:avLst>
              <a:gd name="adj" fmla="val 16666"/>
            </a:avLst>
          </a:prstGeom>
          <a:pattFill prst="wdUpDiag">
            <a:fgClr>
              <a:srgbClr val="AE0E16"/>
            </a:fgClr>
            <a:bgClr>
              <a:srgbClr val="820A10"/>
            </a:bgClr>
          </a:pattFill>
          <a:ln w="25400" cap="flat" cmpd="sng">
            <a:noFill/>
            <a:prstDash val="solid"/>
            <a:round/>
          </a:ln>
        </p:spPr>
      </p:sp>
      <p:sp>
        <p:nvSpPr>
          <p:cNvPr id="239" name="矩形"/>
          <p:cNvSpPr>
            <a:spLocks/>
          </p:cNvSpPr>
          <p:nvPr/>
        </p:nvSpPr>
        <p:spPr>
          <a:xfrm>
            <a:off x="3682652" y="1635646"/>
            <a:ext cx="4896544" cy="2291715"/>
          </a:xfrm>
          <a:prstGeom prst="rect">
            <a:avLst/>
          </a:prstGeom>
          <a:noFill/>
          <a:ln w="12700" cap="flat" cmpd="sng">
            <a:noFill/>
            <a:prstDash val="solid"/>
            <a:miter/>
          </a:ln>
        </p:spPr>
        <p:txBody>
          <a:bodyPr vert="horz" wrap="square" lIns="91440" tIns="45720" rIns="91440" bIns="45720" anchor="t" anchorCtr="0">
            <a:prstTxWarp prst="textNoShape">
              <a:avLst/>
            </a:prstTxWarp>
            <a:spAutoFit/>
          </a:bodyPr>
          <a:lstStyle/>
          <a:p>
            <a:pPr marL="0" indent="0" algn="just">
              <a:lnSpc>
                <a:spcPct val="150000"/>
              </a:lnSpc>
              <a:spcBef>
                <a:spcPts val="0"/>
              </a:spcBef>
              <a:spcAft>
                <a:spcPts val="0"/>
              </a:spcAft>
              <a:buNone/>
            </a:pPr>
            <a:r>
              <a:rPr lang="zh-CN" altLang="en-US" sz="1400" b="0" i="0" u="none" strike="noStrike" kern="1200" cap="none" spc="0" baseline="0">
                <a:solidFill>
                  <a:schemeClr val="tx1"/>
                </a:solidFill>
                <a:latin typeface="微软雅黑" pitchFamily="34" charset="-122"/>
                <a:ea typeface="微软雅黑" pitchFamily="34" charset="-122"/>
                <a:cs typeface="Calibri" charset="0"/>
              </a:rPr>
              <a:t>邓小平（</a:t>
            </a:r>
            <a:r>
              <a:rPr lang="en-US" altLang="zh-CN" sz="1400" b="0" i="0" u="none" strike="noStrike" kern="1200" cap="none" spc="0" baseline="0">
                <a:solidFill>
                  <a:schemeClr val="tx1"/>
                </a:solidFill>
                <a:latin typeface="微软雅黑" pitchFamily="34" charset="-122"/>
                <a:ea typeface="微软雅黑" pitchFamily="34" charset="-122"/>
                <a:cs typeface="Calibri" charset="0"/>
              </a:rPr>
              <a:t>1904</a:t>
            </a:r>
            <a:r>
              <a:rPr lang="zh-CN" altLang="en-US" sz="1400" b="0" i="0" u="none" strike="noStrike" kern="1200" cap="none" spc="0" baseline="0">
                <a:solidFill>
                  <a:schemeClr val="tx1"/>
                </a:solidFill>
                <a:latin typeface="微软雅黑" pitchFamily="34" charset="-122"/>
                <a:ea typeface="微软雅黑" pitchFamily="34" charset="-122"/>
                <a:cs typeface="Calibri" charset="0"/>
              </a:rPr>
              <a:t>年</a:t>
            </a:r>
            <a:r>
              <a:rPr lang="en-US" altLang="zh-CN" sz="1400" b="0" i="0" u="none" strike="noStrike" kern="1200" cap="none" spc="0" baseline="0">
                <a:solidFill>
                  <a:schemeClr val="tx1"/>
                </a:solidFill>
                <a:latin typeface="微软雅黑" pitchFamily="34" charset="-122"/>
                <a:ea typeface="微软雅黑" pitchFamily="34" charset="-122"/>
                <a:cs typeface="Calibri" charset="0"/>
              </a:rPr>
              <a:t>8</a:t>
            </a:r>
            <a:r>
              <a:rPr lang="zh-CN" altLang="en-US" sz="1400" b="0" i="0" u="none" strike="noStrike" kern="1200" cap="none" spc="0" baseline="0">
                <a:solidFill>
                  <a:schemeClr val="tx1"/>
                </a:solidFill>
                <a:latin typeface="微软雅黑" pitchFamily="34" charset="-122"/>
                <a:ea typeface="微软雅黑" pitchFamily="34" charset="-122"/>
                <a:cs typeface="Calibri" charset="0"/>
              </a:rPr>
              <a:t>月</a:t>
            </a:r>
            <a:r>
              <a:rPr lang="en-US" altLang="zh-CN" sz="1400" b="0" i="0" u="none" strike="noStrike" kern="1200" cap="none" spc="0" baseline="0">
                <a:solidFill>
                  <a:schemeClr val="tx1"/>
                </a:solidFill>
                <a:latin typeface="微软雅黑" pitchFamily="34" charset="-122"/>
                <a:ea typeface="微软雅黑" pitchFamily="34" charset="-122"/>
                <a:cs typeface="Calibri" charset="0"/>
              </a:rPr>
              <a:t>22</a:t>
            </a:r>
            <a:r>
              <a:rPr lang="zh-CN" altLang="en-US" sz="1400" b="0" i="0" u="none" strike="noStrike" kern="1200" cap="none" spc="0" baseline="0">
                <a:solidFill>
                  <a:schemeClr val="tx1"/>
                </a:solidFill>
                <a:latin typeface="微软雅黑" pitchFamily="34" charset="-122"/>
                <a:ea typeface="微软雅黑" pitchFamily="34" charset="-122"/>
                <a:cs typeface="Calibri" charset="0"/>
              </a:rPr>
              <a:t>日</a:t>
            </a:r>
            <a:r>
              <a:rPr lang="en-US" altLang="zh-CN" sz="1400" b="0" i="0" u="none" strike="noStrike" kern="1200" cap="none" spc="0" baseline="0">
                <a:solidFill>
                  <a:schemeClr val="tx1"/>
                </a:solidFill>
                <a:latin typeface="微软雅黑" pitchFamily="34" charset="-122"/>
                <a:ea typeface="微软雅黑" pitchFamily="34" charset="-122"/>
                <a:cs typeface="Calibri" charset="0"/>
              </a:rPr>
              <a:t>-1997</a:t>
            </a:r>
            <a:r>
              <a:rPr lang="zh-CN" altLang="en-US" sz="1400" b="0" i="0" u="none" strike="noStrike" kern="1200" cap="none" spc="0" baseline="0">
                <a:solidFill>
                  <a:schemeClr val="tx1"/>
                </a:solidFill>
                <a:latin typeface="微软雅黑" pitchFamily="34" charset="-122"/>
                <a:ea typeface="微软雅黑" pitchFamily="34" charset="-122"/>
                <a:cs typeface="Calibri" charset="0"/>
              </a:rPr>
              <a:t>年</a:t>
            </a:r>
            <a:r>
              <a:rPr lang="en-US" altLang="zh-CN" sz="1400" b="0" i="0" u="none" strike="noStrike" kern="1200" cap="none" spc="0" baseline="0">
                <a:solidFill>
                  <a:schemeClr val="tx1"/>
                </a:solidFill>
                <a:latin typeface="微软雅黑" pitchFamily="34" charset="-122"/>
                <a:ea typeface="微软雅黑" pitchFamily="34" charset="-122"/>
                <a:cs typeface="Calibri" charset="0"/>
              </a:rPr>
              <a:t>2</a:t>
            </a:r>
            <a:r>
              <a:rPr lang="zh-CN" altLang="en-US" sz="1400" b="0" i="0" u="none" strike="noStrike" kern="1200" cap="none" spc="0" baseline="0">
                <a:solidFill>
                  <a:schemeClr val="tx1"/>
                </a:solidFill>
                <a:latin typeface="微软雅黑" pitchFamily="34" charset="-122"/>
                <a:ea typeface="微软雅黑" pitchFamily="34" charset="-122"/>
                <a:cs typeface="Calibri" charset="0"/>
              </a:rPr>
              <a:t>月</a:t>
            </a:r>
            <a:r>
              <a:rPr lang="en-US" altLang="zh-CN" sz="1400" b="0" i="0" u="none" strike="noStrike" kern="1200" cap="none" spc="0" baseline="0">
                <a:solidFill>
                  <a:schemeClr val="tx1"/>
                </a:solidFill>
                <a:latin typeface="微软雅黑" pitchFamily="34" charset="-122"/>
                <a:ea typeface="微软雅黑" pitchFamily="34" charset="-122"/>
                <a:cs typeface="Calibri" charset="0"/>
              </a:rPr>
              <a:t>19</a:t>
            </a:r>
            <a:r>
              <a:rPr lang="zh-CN" altLang="en-US" sz="1400" b="0" i="0" u="none" strike="noStrike" kern="1200" cap="none" spc="0" baseline="0">
                <a:solidFill>
                  <a:schemeClr val="tx1"/>
                </a:solidFill>
                <a:latin typeface="微软雅黑" pitchFamily="34" charset="-122"/>
                <a:ea typeface="微软雅黑" pitchFamily="34" charset="-122"/>
                <a:cs typeface="Calibri" charset="0"/>
              </a:rPr>
              <a:t>日），原名邓先圣，学名邓希贤，四川广安人。早年赴欧洲勤工俭学，归国后，他全身心地投入党领导的争取民族独立和人民解放的革命斗争。</a:t>
            </a:r>
            <a:endParaRPr lang="en-US" altLang="zh-CN" sz="1400" b="0" i="0" u="none" strike="noStrike" kern="1200" cap="none" spc="0" baseline="0">
              <a:solidFill>
                <a:schemeClr val="tx1"/>
              </a:solidFill>
              <a:latin typeface="微软雅黑" pitchFamily="34" charset="-122"/>
              <a:ea typeface="微软雅黑" pitchFamily="34" charset="-122"/>
              <a:cs typeface="Calibri" charset="0"/>
            </a:endParaRPr>
          </a:p>
          <a:p>
            <a:pPr marL="0" indent="0" algn="just">
              <a:lnSpc>
                <a:spcPct val="150000"/>
              </a:lnSpc>
              <a:spcBef>
                <a:spcPts val="0"/>
              </a:spcBef>
              <a:spcAft>
                <a:spcPts val="0"/>
              </a:spcAft>
              <a:buNone/>
            </a:pPr>
            <a:r>
              <a:rPr lang="zh-CN" altLang="en-US" sz="1400" b="0" i="0" u="none" strike="noStrike" kern="1200" cap="none" spc="0" baseline="0">
                <a:solidFill>
                  <a:schemeClr val="tx1"/>
                </a:solidFill>
                <a:latin typeface="微软雅黑" pitchFamily="34" charset="-122"/>
                <a:ea typeface="微软雅黑" pitchFamily="34" charset="-122"/>
                <a:cs typeface="Calibri" charset="0"/>
              </a:rPr>
              <a:t>他所倡导的“改革开放”及“一国两制”政策理念，</a:t>
            </a:r>
            <a:r>
              <a:rPr lang="zh-CN" altLang="en-US" sz="1400" b="1" i="0" u="none" strike="noStrike" kern="1200" cap="none" spc="0" baseline="0">
                <a:solidFill>
                  <a:schemeClr val="accent2"/>
                </a:solidFill>
                <a:latin typeface="微软雅黑" pitchFamily="34" charset="-122"/>
                <a:ea typeface="微软雅黑" pitchFamily="34" charset="-122"/>
                <a:cs typeface="Calibri" charset="0"/>
              </a:rPr>
              <a:t>改变了</a:t>
            </a:r>
            <a:r>
              <a:rPr lang="en-US" altLang="zh-CN" sz="1400" b="1" i="0" u="none" strike="noStrike" kern="1200" cap="none" spc="0" baseline="0">
                <a:solidFill>
                  <a:schemeClr val="accent2"/>
                </a:solidFill>
                <a:latin typeface="微软雅黑" pitchFamily="34" charset="-122"/>
                <a:ea typeface="微软雅黑" pitchFamily="34" charset="-122"/>
                <a:cs typeface="Calibri" charset="0"/>
              </a:rPr>
              <a:t>20</a:t>
            </a:r>
            <a:r>
              <a:rPr lang="zh-CN" altLang="en-US" sz="1400" b="1" i="0" u="none" strike="noStrike" kern="1200" cap="none" spc="0" baseline="0">
                <a:solidFill>
                  <a:schemeClr val="accent2"/>
                </a:solidFill>
                <a:latin typeface="微软雅黑" pitchFamily="34" charset="-122"/>
                <a:ea typeface="微软雅黑" pitchFamily="34" charset="-122"/>
                <a:cs typeface="Calibri" charset="0"/>
              </a:rPr>
              <a:t>世纪后期的中国，也影响了世界</a:t>
            </a:r>
            <a:r>
              <a:rPr lang="zh-CN" altLang="en-US" sz="1400" b="0" i="0" u="none" strike="noStrike" kern="1200" cap="none" spc="0" baseline="0">
                <a:solidFill>
                  <a:schemeClr val="tx1"/>
                </a:solidFill>
                <a:latin typeface="微软雅黑" pitchFamily="34" charset="-122"/>
                <a:ea typeface="微软雅黑" pitchFamily="34" charset="-122"/>
                <a:cs typeface="Calibri" charset="0"/>
              </a:rPr>
              <a:t>，因此在</a:t>
            </a:r>
            <a:r>
              <a:rPr lang="en-US" altLang="zh-CN" sz="1400" b="0" i="0" u="none" strike="noStrike" kern="1200" cap="none" spc="0" baseline="0">
                <a:solidFill>
                  <a:schemeClr val="tx1"/>
                </a:solidFill>
                <a:latin typeface="微软雅黑" pitchFamily="34" charset="-122"/>
                <a:ea typeface="微软雅黑" pitchFamily="34" charset="-122"/>
                <a:cs typeface="Calibri" charset="0"/>
              </a:rPr>
              <a:t>1978</a:t>
            </a:r>
            <a:r>
              <a:rPr lang="zh-CN" altLang="en-US" sz="1400" b="0" i="0" u="none" strike="noStrike" kern="1200" cap="none" spc="0" baseline="0">
                <a:solidFill>
                  <a:schemeClr val="tx1"/>
                </a:solidFill>
                <a:latin typeface="微软雅黑" pitchFamily="34" charset="-122"/>
                <a:ea typeface="微软雅黑" pitchFamily="34" charset="-122"/>
                <a:cs typeface="Calibri" charset="0"/>
              </a:rPr>
              <a:t>年和</a:t>
            </a:r>
            <a:r>
              <a:rPr lang="en-US" altLang="zh-CN" sz="1400" b="0" i="0" u="none" strike="noStrike" kern="1200" cap="none" spc="0" baseline="0">
                <a:solidFill>
                  <a:schemeClr val="tx1"/>
                </a:solidFill>
                <a:latin typeface="微软雅黑" pitchFamily="34" charset="-122"/>
                <a:ea typeface="微软雅黑" pitchFamily="34" charset="-122"/>
                <a:cs typeface="Calibri" charset="0"/>
              </a:rPr>
              <a:t>1985</a:t>
            </a:r>
            <a:r>
              <a:rPr lang="zh-CN" altLang="en-US" sz="1400" b="0" i="0" u="none" strike="noStrike" kern="1200" cap="none" spc="0" baseline="0">
                <a:solidFill>
                  <a:schemeClr val="tx1"/>
                </a:solidFill>
                <a:latin typeface="微软雅黑" pitchFamily="34" charset="-122"/>
                <a:ea typeface="微软雅黑" pitchFamily="34" charset="-122"/>
                <a:cs typeface="Calibri" charset="0"/>
              </a:rPr>
              <a:t>年，曾两次当选《时代周刊》“年度风云人物”</a:t>
            </a:r>
          </a:p>
        </p:txBody>
      </p:sp>
      <p:grpSp>
        <p:nvGrpSpPr>
          <p:cNvPr id="242" name="组合"/>
          <p:cNvGrpSpPr>
            <a:grpSpLocks/>
          </p:cNvGrpSpPr>
          <p:nvPr/>
        </p:nvGrpSpPr>
        <p:grpSpPr>
          <a:xfrm>
            <a:off x="2941214" y="1046575"/>
            <a:ext cx="3435753" cy="420052"/>
            <a:chOff x="2941214" y="1046575"/>
            <a:chExt cx="3435753" cy="420052"/>
          </a:xfrm>
        </p:grpSpPr>
        <p:sp>
          <p:nvSpPr>
            <p:cNvPr id="240" name="矩形"/>
            <p:cNvSpPr>
              <a:spLocks/>
            </p:cNvSpPr>
            <p:nvPr/>
          </p:nvSpPr>
          <p:spPr>
            <a:xfrm>
              <a:off x="3275856" y="1046575"/>
              <a:ext cx="3101111" cy="420052"/>
            </a:xfrm>
            <a:prstGeom prst="rect">
              <a:avLst/>
            </a:prstGeom>
            <a:noFill/>
            <a:ln w="12700" cap="flat" cmpd="sng">
              <a:noFill/>
              <a:prstDash val="solid"/>
              <a:miter/>
            </a:ln>
          </p:spPr>
          <p:txBody>
            <a:bodyPr vert="horz" wrap="square" lIns="91440" tIns="45720" rIns="91440" bIns="45720" anchor="t" anchorCtr="0">
              <a:prstTxWarp prst="textNoShape">
                <a:avLst/>
              </a:prstTxWarp>
              <a:spAutoFit/>
            </a:bodyPr>
            <a:lstStyle/>
            <a:p>
              <a:pPr marL="0" indent="0" algn="l">
                <a:lnSpc>
                  <a:spcPct val="150000"/>
                </a:lnSpc>
                <a:spcBef>
                  <a:spcPts val="0"/>
                </a:spcBef>
                <a:spcAft>
                  <a:spcPts val="0"/>
                </a:spcAft>
                <a:buNone/>
              </a:pPr>
              <a:r>
                <a:rPr lang="zh-CN" altLang="en-US" sz="1500" b="1" i="0" u="none" strike="noStrike" kern="1200" cap="none" spc="0" baseline="0">
                  <a:solidFill>
                    <a:srgbClr val="FFD797"/>
                  </a:solidFill>
                  <a:latin typeface="微软雅黑" pitchFamily="34" charset="-122"/>
                  <a:ea typeface="微软雅黑" pitchFamily="34" charset="-122"/>
                  <a:cs typeface="Calibri" charset="0"/>
                </a:rPr>
                <a:t>特区精神的相关人物介绍</a:t>
              </a:r>
            </a:p>
          </p:txBody>
        </p:sp>
        <p:sp>
          <p:nvSpPr>
            <p:cNvPr id="241" name="曲线"/>
            <p:cNvSpPr>
              <a:spLocks/>
            </p:cNvSpPr>
            <p:nvPr/>
          </p:nvSpPr>
          <p:spPr>
            <a:xfrm>
              <a:off x="2941214" y="1122436"/>
              <a:ext cx="297016" cy="302607"/>
            </a:xfrm>
            <a:custGeom>
              <a:avLst/>
              <a:gdLst>
                <a:gd name="T1" fmla="*/ 0 w 21600"/>
                <a:gd name="T2" fmla="*/ 0 h 21600"/>
                <a:gd name="T3" fmla="*/ 21600 w 21600"/>
                <a:gd name="T4" fmla="*/ 21600 h 21600"/>
              </a:gdLst>
              <a:ahLst/>
              <a:cxnLst/>
              <a:rect l="T1" t="T2" r="T3" b="T4"/>
              <a:pathLst>
                <a:path w="21600" h="21600">
                  <a:moveTo>
                    <a:pt x="10834" y="0"/>
                  </a:moveTo>
                  <a:lnTo>
                    <a:pt x="11701" y="57"/>
                  </a:lnTo>
                  <a:lnTo>
                    <a:pt x="12534" y="173"/>
                  </a:lnTo>
                  <a:lnTo>
                    <a:pt x="13338" y="339"/>
                  </a:lnTo>
                  <a:lnTo>
                    <a:pt x="14107" y="557"/>
                  </a:lnTo>
                  <a:lnTo>
                    <a:pt x="14843" y="823"/>
                  </a:lnTo>
                  <a:lnTo>
                    <a:pt x="15545" y="1134"/>
                  </a:lnTo>
                  <a:lnTo>
                    <a:pt x="16212" y="1488"/>
                  </a:lnTo>
                  <a:lnTo>
                    <a:pt x="16843" y="1882"/>
                  </a:lnTo>
                  <a:lnTo>
                    <a:pt x="17437" y="2315"/>
                  </a:lnTo>
                  <a:lnTo>
                    <a:pt x="17996" y="2781"/>
                  </a:lnTo>
                  <a:lnTo>
                    <a:pt x="18518" y="3281"/>
                  </a:lnTo>
                  <a:lnTo>
                    <a:pt x="18999" y="3810"/>
                  </a:lnTo>
                  <a:lnTo>
                    <a:pt x="19444" y="4370"/>
                  </a:lnTo>
                  <a:lnTo>
                    <a:pt x="19849" y="4951"/>
                  </a:lnTo>
                  <a:lnTo>
                    <a:pt x="20211" y="5556"/>
                  </a:lnTo>
                  <a:lnTo>
                    <a:pt x="20535" y="6183"/>
                  </a:lnTo>
                  <a:lnTo>
                    <a:pt x="20817" y="6824"/>
                  </a:lnTo>
                  <a:lnTo>
                    <a:pt x="21056" y="7482"/>
                  </a:lnTo>
                  <a:lnTo>
                    <a:pt x="21253" y="8152"/>
                  </a:lnTo>
                  <a:lnTo>
                    <a:pt x="21406" y="8832"/>
                  </a:lnTo>
                  <a:lnTo>
                    <a:pt x="21515" y="9518"/>
                  </a:lnTo>
                  <a:lnTo>
                    <a:pt x="21579" y="10210"/>
                  </a:lnTo>
                  <a:lnTo>
                    <a:pt x="21598" y="10903"/>
                  </a:lnTo>
                  <a:lnTo>
                    <a:pt x="21570" y="11598"/>
                  </a:lnTo>
                  <a:lnTo>
                    <a:pt x="21496" y="12287"/>
                  </a:lnTo>
                  <a:lnTo>
                    <a:pt x="21373" y="12973"/>
                  </a:lnTo>
                  <a:lnTo>
                    <a:pt x="21204" y="13649"/>
                  </a:lnTo>
                  <a:lnTo>
                    <a:pt x="20984" y="14316"/>
                  </a:lnTo>
                  <a:lnTo>
                    <a:pt x="20717" y="14970"/>
                  </a:lnTo>
                  <a:lnTo>
                    <a:pt x="20398" y="15607"/>
                  </a:lnTo>
                  <a:lnTo>
                    <a:pt x="20028" y="16226"/>
                  </a:lnTo>
                  <a:lnTo>
                    <a:pt x="19607" y="16826"/>
                  </a:lnTo>
                  <a:lnTo>
                    <a:pt x="21599" y="18687"/>
                  </a:lnTo>
                  <a:lnTo>
                    <a:pt x="18927" y="21421"/>
                  </a:lnTo>
                  <a:lnTo>
                    <a:pt x="16965" y="19519"/>
                  </a:lnTo>
                  <a:lnTo>
                    <a:pt x="16555" y="19763"/>
                  </a:lnTo>
                  <a:lnTo>
                    <a:pt x="16141" y="19991"/>
                  </a:lnTo>
                  <a:lnTo>
                    <a:pt x="15728" y="20204"/>
                  </a:lnTo>
                  <a:lnTo>
                    <a:pt x="15312" y="20400"/>
                  </a:lnTo>
                  <a:lnTo>
                    <a:pt x="14895" y="20581"/>
                  </a:lnTo>
                  <a:lnTo>
                    <a:pt x="14479" y="20745"/>
                  </a:lnTo>
                  <a:lnTo>
                    <a:pt x="14060" y="20893"/>
                  </a:lnTo>
                  <a:lnTo>
                    <a:pt x="13642" y="21026"/>
                  </a:lnTo>
                  <a:lnTo>
                    <a:pt x="13222" y="21140"/>
                  </a:lnTo>
                  <a:lnTo>
                    <a:pt x="12803" y="21240"/>
                  </a:lnTo>
                  <a:lnTo>
                    <a:pt x="12382" y="21324"/>
                  </a:lnTo>
                  <a:lnTo>
                    <a:pt x="11960" y="21391"/>
                  </a:lnTo>
                  <a:lnTo>
                    <a:pt x="11539" y="21442"/>
                  </a:lnTo>
                  <a:lnTo>
                    <a:pt x="11119" y="21475"/>
                  </a:lnTo>
                  <a:lnTo>
                    <a:pt x="10698" y="21492"/>
                  </a:lnTo>
                  <a:lnTo>
                    <a:pt x="10277" y="21493"/>
                  </a:lnTo>
                  <a:lnTo>
                    <a:pt x="9855" y="21476"/>
                  </a:lnTo>
                  <a:lnTo>
                    <a:pt x="9437" y="21443"/>
                  </a:lnTo>
                  <a:lnTo>
                    <a:pt x="9015" y="21393"/>
                  </a:lnTo>
                  <a:lnTo>
                    <a:pt x="8595" y="21326"/>
                  </a:lnTo>
                  <a:lnTo>
                    <a:pt x="8175" y="21241"/>
                  </a:lnTo>
                  <a:lnTo>
                    <a:pt x="7758" y="21140"/>
                  </a:lnTo>
                  <a:lnTo>
                    <a:pt x="7339" y="21023"/>
                  </a:lnTo>
                  <a:lnTo>
                    <a:pt x="6922" y="20888"/>
                  </a:lnTo>
                  <a:lnTo>
                    <a:pt x="6508" y="20734"/>
                  </a:lnTo>
                  <a:lnTo>
                    <a:pt x="6093" y="20564"/>
                  </a:lnTo>
                  <a:lnTo>
                    <a:pt x="5678" y="20377"/>
                  </a:lnTo>
                  <a:lnTo>
                    <a:pt x="5266" y="20173"/>
                  </a:lnTo>
                  <a:lnTo>
                    <a:pt x="4856" y="19949"/>
                  </a:lnTo>
                  <a:lnTo>
                    <a:pt x="4447" y="19709"/>
                  </a:lnTo>
                  <a:lnTo>
                    <a:pt x="4037" y="19452"/>
                  </a:lnTo>
                  <a:lnTo>
                    <a:pt x="3632" y="19176"/>
                  </a:lnTo>
                  <a:lnTo>
                    <a:pt x="3327" y="19469"/>
                  </a:lnTo>
                  <a:lnTo>
                    <a:pt x="3348" y="19629"/>
                  </a:lnTo>
                  <a:lnTo>
                    <a:pt x="3358" y="19783"/>
                  </a:lnTo>
                  <a:lnTo>
                    <a:pt x="3358" y="19934"/>
                  </a:lnTo>
                  <a:lnTo>
                    <a:pt x="3346" y="20079"/>
                  </a:lnTo>
                  <a:lnTo>
                    <a:pt x="3324" y="20220"/>
                  </a:lnTo>
                  <a:lnTo>
                    <a:pt x="3295" y="20355"/>
                  </a:lnTo>
                  <a:lnTo>
                    <a:pt x="3255" y="20485"/>
                  </a:lnTo>
                  <a:lnTo>
                    <a:pt x="3208" y="20608"/>
                  </a:lnTo>
                  <a:lnTo>
                    <a:pt x="3152" y="20728"/>
                  </a:lnTo>
                  <a:lnTo>
                    <a:pt x="3086" y="20839"/>
                  </a:lnTo>
                  <a:lnTo>
                    <a:pt x="3015" y="20944"/>
                  </a:lnTo>
                  <a:lnTo>
                    <a:pt x="2937" y="21043"/>
                  </a:lnTo>
                  <a:lnTo>
                    <a:pt x="2851" y="21135"/>
                  </a:lnTo>
                  <a:lnTo>
                    <a:pt x="2759" y="21219"/>
                  </a:lnTo>
                  <a:lnTo>
                    <a:pt x="2661" y="21296"/>
                  </a:lnTo>
                  <a:lnTo>
                    <a:pt x="2558" y="21363"/>
                  </a:lnTo>
                  <a:lnTo>
                    <a:pt x="2451" y="21424"/>
                  </a:lnTo>
                  <a:lnTo>
                    <a:pt x="2339" y="21476"/>
                  </a:lnTo>
                  <a:lnTo>
                    <a:pt x="2220" y="21519"/>
                  </a:lnTo>
                  <a:lnTo>
                    <a:pt x="2099" y="21554"/>
                  </a:lnTo>
                  <a:lnTo>
                    <a:pt x="1975" y="21578"/>
                  </a:lnTo>
                  <a:lnTo>
                    <a:pt x="1847" y="21594"/>
                  </a:lnTo>
                  <a:lnTo>
                    <a:pt x="1717" y="21600"/>
                  </a:lnTo>
                  <a:lnTo>
                    <a:pt x="1583" y="21596"/>
                  </a:lnTo>
                  <a:lnTo>
                    <a:pt x="1448" y="21581"/>
                  </a:lnTo>
                  <a:lnTo>
                    <a:pt x="1310" y="21555"/>
                  </a:lnTo>
                  <a:lnTo>
                    <a:pt x="1172" y="21518"/>
                  </a:lnTo>
                  <a:lnTo>
                    <a:pt x="1035" y="21471"/>
                  </a:lnTo>
                  <a:lnTo>
                    <a:pt x="896" y="21413"/>
                  </a:lnTo>
                  <a:lnTo>
                    <a:pt x="757" y="21344"/>
                  </a:lnTo>
                  <a:lnTo>
                    <a:pt x="617" y="21261"/>
                  </a:lnTo>
                  <a:lnTo>
                    <a:pt x="478" y="21166"/>
                  </a:lnTo>
                  <a:lnTo>
                    <a:pt x="389" y="21042"/>
                  </a:lnTo>
                  <a:lnTo>
                    <a:pt x="308" y="20918"/>
                  </a:lnTo>
                  <a:lnTo>
                    <a:pt x="239" y="20792"/>
                  </a:lnTo>
                  <a:lnTo>
                    <a:pt x="177" y="20666"/>
                  </a:lnTo>
                  <a:lnTo>
                    <a:pt x="125" y="20541"/>
                  </a:lnTo>
                  <a:lnTo>
                    <a:pt x="82" y="20415"/>
                  </a:lnTo>
                  <a:lnTo>
                    <a:pt x="48" y="20289"/>
                  </a:lnTo>
                  <a:lnTo>
                    <a:pt x="22" y="20166"/>
                  </a:lnTo>
                  <a:lnTo>
                    <a:pt x="6" y="20041"/>
                  </a:lnTo>
                  <a:lnTo>
                    <a:pt x="0" y="19920"/>
                  </a:lnTo>
                  <a:lnTo>
                    <a:pt x="1" y="19800"/>
                  </a:lnTo>
                  <a:lnTo>
                    <a:pt x="10" y="19682"/>
                  </a:lnTo>
                  <a:lnTo>
                    <a:pt x="29" y="19565"/>
                  </a:lnTo>
                  <a:lnTo>
                    <a:pt x="56" y="19452"/>
                  </a:lnTo>
                  <a:lnTo>
                    <a:pt x="90" y="19342"/>
                  </a:lnTo>
                  <a:lnTo>
                    <a:pt x="135" y="19233"/>
                  </a:lnTo>
                  <a:lnTo>
                    <a:pt x="185" y="19129"/>
                  </a:lnTo>
                  <a:lnTo>
                    <a:pt x="244" y="19029"/>
                  </a:lnTo>
                  <a:lnTo>
                    <a:pt x="312" y="18933"/>
                  </a:lnTo>
                  <a:lnTo>
                    <a:pt x="387" y="18841"/>
                  </a:lnTo>
                  <a:lnTo>
                    <a:pt x="470" y="18755"/>
                  </a:lnTo>
                  <a:lnTo>
                    <a:pt x="561" y="18672"/>
                  </a:lnTo>
                  <a:lnTo>
                    <a:pt x="659" y="18596"/>
                  </a:lnTo>
                  <a:lnTo>
                    <a:pt x="765" y="18525"/>
                  </a:lnTo>
                  <a:lnTo>
                    <a:pt x="877" y="18461"/>
                  </a:lnTo>
                  <a:lnTo>
                    <a:pt x="997" y="18402"/>
                  </a:lnTo>
                  <a:lnTo>
                    <a:pt x="1123" y="18350"/>
                  </a:lnTo>
                  <a:lnTo>
                    <a:pt x="1258" y="18304"/>
                  </a:lnTo>
                  <a:lnTo>
                    <a:pt x="1398" y="18266"/>
                  </a:lnTo>
                  <a:lnTo>
                    <a:pt x="1547" y="18235"/>
                  </a:lnTo>
                  <a:lnTo>
                    <a:pt x="1702" y="18213"/>
                  </a:lnTo>
                  <a:lnTo>
                    <a:pt x="1864" y="18199"/>
                  </a:lnTo>
                  <a:lnTo>
                    <a:pt x="2079" y="18016"/>
                  </a:lnTo>
                  <a:lnTo>
                    <a:pt x="659" y="16316"/>
                  </a:lnTo>
                  <a:lnTo>
                    <a:pt x="2312" y="14647"/>
                  </a:lnTo>
                  <a:lnTo>
                    <a:pt x="2613" y="14918"/>
                  </a:lnTo>
                  <a:lnTo>
                    <a:pt x="2922" y="15178"/>
                  </a:lnTo>
                  <a:lnTo>
                    <a:pt x="3235" y="15428"/>
                  </a:lnTo>
                  <a:lnTo>
                    <a:pt x="3556" y="15670"/>
                  </a:lnTo>
                  <a:lnTo>
                    <a:pt x="3882" y="15901"/>
                  </a:lnTo>
                  <a:lnTo>
                    <a:pt x="4215" y="16123"/>
                  </a:lnTo>
                  <a:lnTo>
                    <a:pt x="4552" y="16331"/>
                  </a:lnTo>
                  <a:lnTo>
                    <a:pt x="4893" y="16530"/>
                  </a:lnTo>
                  <a:lnTo>
                    <a:pt x="5241" y="16716"/>
                  </a:lnTo>
                  <a:lnTo>
                    <a:pt x="5594" y="16891"/>
                  </a:lnTo>
                  <a:lnTo>
                    <a:pt x="5950" y="17051"/>
                  </a:lnTo>
                  <a:lnTo>
                    <a:pt x="6310" y="17200"/>
                  </a:lnTo>
                  <a:lnTo>
                    <a:pt x="6675" y="17334"/>
                  </a:lnTo>
                  <a:lnTo>
                    <a:pt x="7044" y="17455"/>
                  </a:lnTo>
                  <a:lnTo>
                    <a:pt x="7417" y="17561"/>
                  </a:lnTo>
                  <a:lnTo>
                    <a:pt x="7792" y="17653"/>
                  </a:lnTo>
                  <a:lnTo>
                    <a:pt x="8171" y="17731"/>
                  </a:lnTo>
                  <a:lnTo>
                    <a:pt x="8553" y="17791"/>
                  </a:lnTo>
                  <a:lnTo>
                    <a:pt x="8938" y="17837"/>
                  </a:lnTo>
                  <a:lnTo>
                    <a:pt x="9324" y="17866"/>
                  </a:lnTo>
                  <a:lnTo>
                    <a:pt x="9713" y="17878"/>
                  </a:lnTo>
                  <a:lnTo>
                    <a:pt x="10107" y="17873"/>
                  </a:lnTo>
                  <a:lnTo>
                    <a:pt x="10500" y="17850"/>
                  </a:lnTo>
                  <a:lnTo>
                    <a:pt x="10894" y="17808"/>
                  </a:lnTo>
                  <a:lnTo>
                    <a:pt x="11290" y="17751"/>
                  </a:lnTo>
                  <a:lnTo>
                    <a:pt x="11689" y="17672"/>
                  </a:lnTo>
                  <a:lnTo>
                    <a:pt x="12087" y="17575"/>
                  </a:lnTo>
                  <a:lnTo>
                    <a:pt x="12486" y="17459"/>
                  </a:lnTo>
                  <a:lnTo>
                    <a:pt x="12886" y="17323"/>
                  </a:lnTo>
                  <a:lnTo>
                    <a:pt x="13287" y="17165"/>
                  </a:lnTo>
                  <a:lnTo>
                    <a:pt x="13687" y="16988"/>
                  </a:lnTo>
                  <a:lnTo>
                    <a:pt x="14088" y="16788"/>
                  </a:lnTo>
                  <a:lnTo>
                    <a:pt x="7006" y="10060"/>
                  </a:lnTo>
                  <a:lnTo>
                    <a:pt x="5054" y="12053"/>
                  </a:lnTo>
                  <a:lnTo>
                    <a:pt x="1912" y="8966"/>
                  </a:lnTo>
                  <a:lnTo>
                    <a:pt x="7307" y="3368"/>
                  </a:lnTo>
                  <a:lnTo>
                    <a:pt x="7430" y="3396"/>
                  </a:lnTo>
                  <a:lnTo>
                    <a:pt x="7552" y="3421"/>
                  </a:lnTo>
                  <a:lnTo>
                    <a:pt x="7674" y="3443"/>
                  </a:lnTo>
                  <a:lnTo>
                    <a:pt x="7793" y="3463"/>
                  </a:lnTo>
                  <a:lnTo>
                    <a:pt x="7912" y="3480"/>
                  </a:lnTo>
                  <a:lnTo>
                    <a:pt x="8030" y="3491"/>
                  </a:lnTo>
                  <a:lnTo>
                    <a:pt x="8147" y="3503"/>
                  </a:lnTo>
                  <a:lnTo>
                    <a:pt x="8262" y="3510"/>
                  </a:lnTo>
                  <a:lnTo>
                    <a:pt x="8379" y="3514"/>
                  </a:lnTo>
                  <a:lnTo>
                    <a:pt x="8491" y="3514"/>
                  </a:lnTo>
                  <a:lnTo>
                    <a:pt x="8603" y="3511"/>
                  </a:lnTo>
                  <a:lnTo>
                    <a:pt x="8717" y="3506"/>
                  </a:lnTo>
                  <a:lnTo>
                    <a:pt x="8827" y="3495"/>
                  </a:lnTo>
                  <a:lnTo>
                    <a:pt x="8936" y="3482"/>
                  </a:lnTo>
                  <a:lnTo>
                    <a:pt x="9043" y="3466"/>
                  </a:lnTo>
                  <a:lnTo>
                    <a:pt x="9152" y="3447"/>
                  </a:lnTo>
                  <a:lnTo>
                    <a:pt x="9259" y="3423"/>
                  </a:lnTo>
                  <a:lnTo>
                    <a:pt x="9363" y="3396"/>
                  </a:lnTo>
                  <a:lnTo>
                    <a:pt x="9467" y="3367"/>
                  </a:lnTo>
                  <a:lnTo>
                    <a:pt x="9569" y="3333"/>
                  </a:lnTo>
                  <a:lnTo>
                    <a:pt x="9671" y="3295"/>
                  </a:lnTo>
                  <a:lnTo>
                    <a:pt x="9772" y="3252"/>
                  </a:lnTo>
                  <a:lnTo>
                    <a:pt x="9871" y="3207"/>
                  </a:lnTo>
                  <a:lnTo>
                    <a:pt x="9969" y="3158"/>
                  </a:lnTo>
                  <a:lnTo>
                    <a:pt x="10067" y="3104"/>
                  </a:lnTo>
                  <a:lnTo>
                    <a:pt x="10162" y="3048"/>
                  </a:lnTo>
                  <a:lnTo>
                    <a:pt x="10256" y="2987"/>
                  </a:lnTo>
                  <a:lnTo>
                    <a:pt x="10349" y="2922"/>
                  </a:lnTo>
                  <a:lnTo>
                    <a:pt x="10441" y="2853"/>
                  </a:lnTo>
                  <a:lnTo>
                    <a:pt x="10531" y="2780"/>
                  </a:lnTo>
                  <a:lnTo>
                    <a:pt x="10619" y="2704"/>
                  </a:lnTo>
                  <a:lnTo>
                    <a:pt x="10707" y="2622"/>
                  </a:lnTo>
                  <a:lnTo>
                    <a:pt x="12415" y="4338"/>
                  </a:lnTo>
                  <a:lnTo>
                    <a:pt x="9703" y="7189"/>
                  </a:lnTo>
                  <a:lnTo>
                    <a:pt x="16929" y="14235"/>
                  </a:lnTo>
                  <a:lnTo>
                    <a:pt x="17150" y="13827"/>
                  </a:lnTo>
                  <a:lnTo>
                    <a:pt x="17342" y="13397"/>
                  </a:lnTo>
                  <a:lnTo>
                    <a:pt x="17506" y="12951"/>
                  </a:lnTo>
                  <a:lnTo>
                    <a:pt x="17638" y="12490"/>
                  </a:lnTo>
                  <a:lnTo>
                    <a:pt x="17744" y="12015"/>
                  </a:lnTo>
                  <a:lnTo>
                    <a:pt x="17820" y="11528"/>
                  </a:lnTo>
                  <a:lnTo>
                    <a:pt x="17868" y="11032"/>
                  </a:lnTo>
                  <a:lnTo>
                    <a:pt x="17889" y="10525"/>
                  </a:lnTo>
                  <a:lnTo>
                    <a:pt x="17881" y="10012"/>
                  </a:lnTo>
                  <a:lnTo>
                    <a:pt x="17847" y="9495"/>
                  </a:lnTo>
                  <a:lnTo>
                    <a:pt x="17785" y="8972"/>
                  </a:lnTo>
                  <a:lnTo>
                    <a:pt x="17697" y="8447"/>
                  </a:lnTo>
                  <a:lnTo>
                    <a:pt x="17582" y="7922"/>
                  </a:lnTo>
                  <a:lnTo>
                    <a:pt x="17441" y="7397"/>
                  </a:lnTo>
                  <a:lnTo>
                    <a:pt x="17275" y="6876"/>
                  </a:lnTo>
                  <a:lnTo>
                    <a:pt x="17084" y="6358"/>
                  </a:lnTo>
                  <a:lnTo>
                    <a:pt x="16868" y="5846"/>
                  </a:lnTo>
                  <a:lnTo>
                    <a:pt x="16625" y="5342"/>
                  </a:lnTo>
                  <a:lnTo>
                    <a:pt x="16361" y="4849"/>
                  </a:lnTo>
                  <a:lnTo>
                    <a:pt x="16072" y="4364"/>
                  </a:lnTo>
                  <a:lnTo>
                    <a:pt x="15757" y="3893"/>
                  </a:lnTo>
                  <a:lnTo>
                    <a:pt x="15420" y="3436"/>
                  </a:lnTo>
                  <a:lnTo>
                    <a:pt x="15061" y="2995"/>
                  </a:lnTo>
                  <a:lnTo>
                    <a:pt x="14678" y="2570"/>
                  </a:lnTo>
                  <a:lnTo>
                    <a:pt x="14273" y="2166"/>
                  </a:lnTo>
                  <a:lnTo>
                    <a:pt x="13845" y="1781"/>
                  </a:lnTo>
                  <a:lnTo>
                    <a:pt x="13397" y="1419"/>
                  </a:lnTo>
                  <a:lnTo>
                    <a:pt x="12926" y="1081"/>
                  </a:lnTo>
                  <a:lnTo>
                    <a:pt x="12434" y="767"/>
                  </a:lnTo>
                  <a:lnTo>
                    <a:pt x="11920" y="483"/>
                  </a:lnTo>
                  <a:lnTo>
                    <a:pt x="11388" y="227"/>
                  </a:lnTo>
                  <a:lnTo>
                    <a:pt x="10834" y="0"/>
                  </a:lnTo>
                  <a:close/>
                </a:path>
              </a:pathLst>
            </a:custGeom>
            <a:solidFill>
              <a:srgbClr val="FFD797"/>
            </a:solidFill>
            <a:ln cap="flat" cmpd="sng">
              <a:noFill/>
              <a:prstDash val="solid"/>
              <a:round/>
            </a:ln>
          </p:spPr>
        </p:sp>
      </p:grpSp>
      <p:sp>
        <p:nvSpPr>
          <p:cNvPr id="243" name="六边形"/>
          <p:cNvSpPr>
            <a:spLocks/>
          </p:cNvSpPr>
          <p:nvPr/>
        </p:nvSpPr>
        <p:spPr>
          <a:xfrm>
            <a:off x="1102418" y="1770133"/>
            <a:ext cx="2173438" cy="372182"/>
          </a:xfrm>
          <a:prstGeom prst="hexagon">
            <a:avLst>
              <a:gd name="adj" fmla="val 145992"/>
              <a:gd name="vf" fmla="val 115470"/>
            </a:avLst>
          </a:prstGeom>
          <a:solidFill>
            <a:schemeClr val="accent2"/>
          </a:solidFill>
          <a:ln w="12700" cap="flat" cmpd="sng">
            <a:noFill/>
            <a:prstDash val="solid"/>
            <a:miter/>
          </a:ln>
        </p:spPr>
        <p:txBody>
          <a:bodyPr vert="horz" wrap="square" lIns="91440" tIns="45720" rIns="91440" bIns="45720" anchor="t" anchorCtr="0">
            <a:prstTxWarp prst="textNoShape">
              <a:avLst/>
            </a:prstTxWarp>
          </a:bodyPr>
          <a:lstStyle/>
          <a:p>
            <a:pPr marL="0" indent="0" algn="just">
              <a:lnSpc>
                <a:spcPts val="1800"/>
              </a:lnSpc>
              <a:spcBef>
                <a:spcPts val="0"/>
              </a:spcBef>
              <a:spcAft>
                <a:spcPts val="0"/>
              </a:spcAft>
              <a:buNone/>
            </a:pPr>
            <a:r>
              <a:rPr lang="zh-CN" altLang="en-US" sz="1200" b="0" i="0" u="none" strike="noStrike" kern="1200" cap="none" spc="0" baseline="0">
                <a:solidFill>
                  <a:schemeClr val="bg1"/>
                </a:solidFill>
                <a:latin typeface="微软雅黑" pitchFamily="34" charset="-122"/>
                <a:ea typeface="微软雅黑" pitchFamily="34" charset="-122"/>
                <a:cs typeface="Calibri" charset="0"/>
              </a:rPr>
              <a:t>人物：邓小平</a:t>
            </a:r>
          </a:p>
        </p:txBody>
      </p:sp>
      <p:pic>
        <p:nvPicPr>
          <p:cNvPr id="244" name="图片"/>
          <p:cNvPicPr>
            <a:picLocks noChangeAspect="1"/>
          </p:cNvPicPr>
          <p:nvPr/>
        </p:nvPicPr>
        <p:blipFill>
          <a:blip r:embed="rId4" cstate="print"/>
          <a:stretch>
            <a:fillRect/>
          </a:stretch>
        </p:blipFill>
        <p:spPr>
          <a:xfrm>
            <a:off x="755576" y="2554069"/>
            <a:ext cx="2520279" cy="1646637"/>
          </a:xfrm>
          <a:prstGeom prst="rect">
            <a:avLst/>
          </a:prstGeom>
          <a:noFill/>
          <a:ln w="12700" cap="flat" cmpd="sng">
            <a:noFill/>
            <a:prstDash val="solid"/>
            <a:miter/>
          </a:ln>
        </p:spPr>
      </p:pic>
    </p:spTree>
    <p:extLst>
      <p:ext uri="{BB962C8B-B14F-4D97-AF65-F5344CB8AC3E}">
        <p14:creationId xmlns:p14="http://schemas.microsoft.com/office/powerpoint/2010/main" val="86966134"/>
      </p:ext>
    </p:extLst>
  </p:cSld>
  <p:clrMapOvr>
    <a:masterClrMapping/>
  </p:clrMapOvr>
  <p:transition spd="slow" advTm="2000">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3" presetClass="entr" presetSubtype="0" fill="hold" grpId="0" nodeType="withEffect">
                                  <p:stCondLst>
                                    <p:cond delay="0"/>
                                  </p:stCondLst>
                                  <p:childTnLst>
                                    <p:set>
                                      <p:cBhvr>
                                        <p:cTn id="6" dur="1" fill="hold">
                                          <p:stCondLst>
                                            <p:cond delay="0"/>
                                          </p:stCondLst>
                                        </p:cTn>
                                        <p:tgtEl>
                                          <p:spTgt spid="238"/>
                                        </p:tgtEl>
                                        <p:attrNameLst>
                                          <p:attrName>style.visibility</p:attrName>
                                        </p:attrNameLst>
                                      </p:cBhvr>
                                      <p:to>
                                        <p:strVal val="visible"/>
                                      </p:to>
                                    </p:set>
                                    <p:anim calcmode="lin" valueType="num">
                                      <p:cBhvr>
                                        <p:cTn id="7" dur="500" fill="hold"/>
                                        <p:tgtEl>
                                          <p:spTgt spid="238"/>
                                        </p:tgtEl>
                                        <p:attrNameLst>
                                          <p:attrName>ppt_w</p:attrName>
                                        </p:attrNameLst>
                                      </p:cBhvr>
                                      <p:tavLst>
                                        <p:tav tm="0">
                                          <p:val>
                                            <p:fltVal val="0"/>
                                          </p:val>
                                        </p:tav>
                                        <p:tav tm="100000">
                                          <p:val>
                                            <p:strVal val="#ppt_w"/>
                                          </p:val>
                                        </p:tav>
                                      </p:tavLst>
                                    </p:anim>
                                    <p:anim calcmode="lin" valueType="num">
                                      <p:cBhvr>
                                        <p:cTn id="8" dur="500" fill="hold"/>
                                        <p:tgtEl>
                                          <p:spTgt spid="238"/>
                                        </p:tgtEl>
                                        <p:attrNameLst>
                                          <p:attrName>ppt_h</p:attrName>
                                        </p:attrNameLst>
                                      </p:cBhvr>
                                      <p:tavLst>
                                        <p:tav tm="0">
                                          <p:val>
                                            <p:fltVal val="0"/>
                                          </p:val>
                                        </p:tav>
                                        <p:tav tm="100000">
                                          <p:val>
                                            <p:strVal val="#ppt_h"/>
                                          </p:val>
                                        </p:tav>
                                      </p:tavLst>
                                    </p:anim>
                                    <p:animEffect transition="in" filter="fade">
                                      <p:cBhvr>
                                        <p:cTn id="9" dur="500"/>
                                        <p:tgtEl>
                                          <p:spTgt spid="238"/>
                                        </p:tgtEl>
                                      </p:cBhvr>
                                    </p:animEffect>
                                  </p:childTnLst>
                                </p:cTn>
                              </p:par>
                              <p:par>
                                <p:cTn id="10" presetID="53" presetClass="entr" presetSubtype="0" fill="hold" grpId="0" nodeType="withEffect">
                                  <p:stCondLst>
                                    <p:cond delay="0"/>
                                  </p:stCondLst>
                                  <p:childTnLst>
                                    <p:set>
                                      <p:cBhvr>
                                        <p:cTn id="11" dur="1" fill="hold">
                                          <p:stCondLst>
                                            <p:cond delay="0"/>
                                          </p:stCondLst>
                                        </p:cTn>
                                        <p:tgtEl>
                                          <p:spTgt spid="242"/>
                                        </p:tgtEl>
                                        <p:attrNameLst>
                                          <p:attrName>style.visibility</p:attrName>
                                        </p:attrNameLst>
                                      </p:cBhvr>
                                      <p:to>
                                        <p:strVal val="visible"/>
                                      </p:to>
                                    </p:set>
                                    <p:anim calcmode="lin" valueType="num">
                                      <p:cBhvr>
                                        <p:cTn id="12" dur="500" fill="hold"/>
                                        <p:tgtEl>
                                          <p:spTgt spid="242"/>
                                        </p:tgtEl>
                                        <p:attrNameLst>
                                          <p:attrName>ppt_w</p:attrName>
                                        </p:attrNameLst>
                                      </p:cBhvr>
                                      <p:tavLst>
                                        <p:tav tm="0">
                                          <p:val>
                                            <p:fltVal val="0"/>
                                          </p:val>
                                        </p:tav>
                                        <p:tav tm="100000">
                                          <p:val>
                                            <p:strVal val="#ppt_w"/>
                                          </p:val>
                                        </p:tav>
                                      </p:tavLst>
                                    </p:anim>
                                    <p:anim calcmode="lin" valueType="num">
                                      <p:cBhvr>
                                        <p:cTn id="13" dur="500" fill="hold"/>
                                        <p:tgtEl>
                                          <p:spTgt spid="242"/>
                                        </p:tgtEl>
                                        <p:attrNameLst>
                                          <p:attrName>ppt_h</p:attrName>
                                        </p:attrNameLst>
                                      </p:cBhvr>
                                      <p:tavLst>
                                        <p:tav tm="0">
                                          <p:val>
                                            <p:fltVal val="0"/>
                                          </p:val>
                                        </p:tav>
                                        <p:tav tm="100000">
                                          <p:val>
                                            <p:strVal val="#ppt_h"/>
                                          </p:val>
                                        </p:tav>
                                      </p:tavLst>
                                    </p:anim>
                                    <p:animEffect transition="in" filter="fade">
                                      <p:cBhvr>
                                        <p:cTn id="14" dur="500"/>
                                        <p:tgtEl>
                                          <p:spTgt spid="242"/>
                                        </p:tgtEl>
                                      </p:cBhvr>
                                    </p:animEffect>
                                  </p:childTnLst>
                                </p:cTn>
                              </p:par>
                            </p:childTnLst>
                          </p:cTn>
                        </p:par>
                        <p:par>
                          <p:cTn id="15" fill="hold" nodeType="withGroup">
                            <p:stCondLst>
                              <p:cond delay="500"/>
                            </p:stCondLst>
                            <p:childTnLst>
                              <p:par>
                                <p:cTn id="16" presetID="14" presetClass="entr" presetSubtype="10" fill="hold" grpId="0" nodeType="afterEffect">
                                  <p:stCondLst>
                                    <p:cond delay="0"/>
                                  </p:stCondLst>
                                  <p:childTnLst>
                                    <p:set>
                                      <p:cBhvr>
                                        <p:cTn id="17" dur="1" fill="hold">
                                          <p:stCondLst>
                                            <p:cond delay="0"/>
                                          </p:stCondLst>
                                        </p:cTn>
                                        <p:tgtEl>
                                          <p:spTgt spid="243"/>
                                        </p:tgtEl>
                                        <p:attrNameLst>
                                          <p:attrName>style.visibility</p:attrName>
                                        </p:attrNameLst>
                                      </p:cBhvr>
                                      <p:to>
                                        <p:strVal val="visible"/>
                                      </p:to>
                                    </p:set>
                                    <p:animEffect transition="in" filter="randombar(horizontal)">
                                      <p:cBhvr>
                                        <p:cTn id="18" dur="500"/>
                                        <p:tgtEl>
                                          <p:spTgt spid="243"/>
                                        </p:tgtEl>
                                      </p:cBhvr>
                                    </p:animEffect>
                                  </p:childTnLst>
                                </p:cTn>
                              </p:par>
                            </p:childTnLst>
                          </p:cTn>
                        </p:par>
                        <p:par>
                          <p:cTn id="19" fill="hold" nodeType="withGroup">
                            <p:stCondLst>
                              <p:cond delay="1000"/>
                            </p:stCondLst>
                            <p:childTnLst>
                              <p:par>
                                <p:cTn id="20" presetID="42" presetClass="entr" presetSubtype="0" fill="hold" grpId="0" nodeType="afterEffect">
                                  <p:stCondLst>
                                    <p:cond delay="0"/>
                                  </p:stCondLst>
                                  <p:childTnLst>
                                    <p:set>
                                      <p:cBhvr>
                                        <p:cTn id="21" dur="1" fill="hold">
                                          <p:stCondLst>
                                            <p:cond delay="0"/>
                                          </p:stCondLst>
                                        </p:cTn>
                                        <p:tgtEl>
                                          <p:spTgt spid="239"/>
                                        </p:tgtEl>
                                        <p:attrNameLst>
                                          <p:attrName>style.visibility</p:attrName>
                                        </p:attrNameLst>
                                      </p:cBhvr>
                                      <p:to>
                                        <p:strVal val="visible"/>
                                      </p:to>
                                    </p:set>
                                    <p:animEffect transition="in" filter="fade">
                                      <p:cBhvr>
                                        <p:cTn id="22" dur="1000"/>
                                        <p:tgtEl>
                                          <p:spTgt spid="239"/>
                                        </p:tgtEl>
                                      </p:cBhvr>
                                    </p:animEffect>
                                    <p:anim calcmode="lin" valueType="num">
                                      <p:cBhvr>
                                        <p:cTn id="23" dur="1000" fill="hold"/>
                                        <p:tgtEl>
                                          <p:spTgt spid="239"/>
                                        </p:tgtEl>
                                        <p:attrNameLst>
                                          <p:attrName>ppt_x</p:attrName>
                                        </p:attrNameLst>
                                      </p:cBhvr>
                                      <p:tavLst>
                                        <p:tav tm="0">
                                          <p:val>
                                            <p:strVal val="#ppt_x"/>
                                          </p:val>
                                        </p:tav>
                                        <p:tav tm="100000">
                                          <p:val>
                                            <p:strVal val="#ppt_x"/>
                                          </p:val>
                                        </p:tav>
                                      </p:tavLst>
                                    </p:anim>
                                    <p:anim calcmode="lin" valueType="num">
                                      <p:cBhvr>
                                        <p:cTn id="24" dur="1000" fill="hold"/>
                                        <p:tgtEl>
                                          <p:spTgt spid="23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8" grpId="0" animBg="1"/>
      <p:bldP spid="239" grpId="0"/>
      <p:bldP spid="242" grpId="0" animBg="1"/>
      <p:bldP spid="243" grpId="0" animBg="1"/>
    </p:bldLst>
  </p:timing>
</p:sld>
</file>

<file path=ppt/slides/slide18.xml><?xml version="1.0" encoding="utf-8"?>
<p:sld xmlns:a="http://schemas.openxmlformats.org/drawingml/2006/main" xmlns:r="http://schemas.openxmlformats.org/officeDocument/2006/relationships" xmlns:p="http://schemas.openxmlformats.org/presentationml/2006/main" showMasterSp="0">
  <p:cSld>
    <p:bg>
      <p:bgPr>
        <a:blipFill>
          <a:blip r:embed="rId3"/>
          <a:stretch/>
        </a:blipFill>
        <a:effectLst/>
      </p:bgPr>
    </p:bg>
    <p:spTree>
      <p:nvGrpSpPr>
        <p:cNvPr id="1" name=""/>
        <p:cNvGrpSpPr/>
        <p:nvPr/>
      </p:nvGrpSpPr>
      <p:grpSpPr>
        <a:xfrm>
          <a:off x="0" y="0"/>
          <a:ext cx="0" cy="0"/>
          <a:chOff x="0" y="0"/>
          <a:chExt cx="0" cy="0"/>
        </a:xfrm>
      </p:grpSpPr>
      <p:sp>
        <p:nvSpPr>
          <p:cNvPr id="238" name="圆角矩形"/>
          <p:cNvSpPr>
            <a:spLocks/>
          </p:cNvSpPr>
          <p:nvPr/>
        </p:nvSpPr>
        <p:spPr>
          <a:xfrm>
            <a:off x="640486" y="1097036"/>
            <a:ext cx="7963960" cy="369332"/>
          </a:xfrm>
          <a:prstGeom prst="roundRect">
            <a:avLst>
              <a:gd name="adj" fmla="val 16666"/>
            </a:avLst>
          </a:prstGeom>
          <a:pattFill prst="wdUpDiag">
            <a:fgClr>
              <a:srgbClr val="AE0E16"/>
            </a:fgClr>
            <a:bgClr>
              <a:srgbClr val="820A10"/>
            </a:bgClr>
          </a:pattFill>
          <a:ln w="25400" cap="flat" cmpd="sng">
            <a:noFill/>
            <a:prstDash val="solid"/>
            <a:round/>
          </a:ln>
        </p:spPr>
      </p:sp>
      <p:sp>
        <p:nvSpPr>
          <p:cNvPr id="239" name="矩形"/>
          <p:cNvSpPr>
            <a:spLocks/>
          </p:cNvSpPr>
          <p:nvPr/>
        </p:nvSpPr>
        <p:spPr>
          <a:xfrm>
            <a:off x="3682652" y="1635646"/>
            <a:ext cx="4896544" cy="1670073"/>
          </a:xfrm>
          <a:prstGeom prst="rect">
            <a:avLst/>
          </a:prstGeom>
          <a:noFill/>
          <a:ln w="12700" cap="flat" cmpd="sng">
            <a:noFill/>
            <a:prstDash val="solid"/>
            <a:miter/>
          </a:ln>
        </p:spPr>
        <p:txBody>
          <a:bodyPr vert="horz" wrap="square" lIns="91440" tIns="45720" rIns="91440" bIns="45720" anchor="t" anchorCtr="0">
            <a:prstTxWarp prst="textNoShape">
              <a:avLst/>
            </a:prstTxWarp>
            <a:spAutoFit/>
          </a:bodyPr>
          <a:lstStyle/>
          <a:p>
            <a:pPr algn="just">
              <a:lnSpc>
                <a:spcPct val="150000"/>
              </a:lnSpc>
            </a:pPr>
            <a:r>
              <a:rPr lang="en-US" altLang="zh-CN" sz="1400" dirty="0">
                <a:latin typeface="微软雅黑" pitchFamily="34" charset="-122"/>
                <a:ea typeface="微软雅黑" pitchFamily="34" charset="-122"/>
                <a:cs typeface="Calibri" charset="0"/>
              </a:rPr>
              <a:t>1977</a:t>
            </a:r>
            <a:r>
              <a:rPr lang="zh-CN" altLang="en-US" sz="1400" dirty="0">
                <a:latin typeface="微软雅黑" pitchFamily="34" charset="-122"/>
                <a:ea typeface="微软雅黑" pitchFamily="34" charset="-122"/>
                <a:cs typeface="Calibri" charset="0"/>
              </a:rPr>
              <a:t>年</a:t>
            </a:r>
            <a:r>
              <a:rPr lang="en-US" altLang="zh-CN" sz="1400" dirty="0">
                <a:latin typeface="微软雅黑" pitchFamily="34" charset="-122"/>
                <a:ea typeface="微软雅黑" pitchFamily="34" charset="-122"/>
                <a:cs typeface="Calibri" charset="0"/>
              </a:rPr>
              <a:t>11</a:t>
            </a:r>
            <a:r>
              <a:rPr lang="zh-CN" altLang="en-US" sz="1400" dirty="0">
                <a:latin typeface="微软雅黑" pitchFamily="34" charset="-122"/>
                <a:ea typeface="微软雅黑" pitchFamily="34" charset="-122"/>
                <a:cs typeface="Calibri" charset="0"/>
              </a:rPr>
              <a:t>月</a:t>
            </a:r>
            <a:r>
              <a:rPr lang="en-US" altLang="zh-CN" sz="1400" dirty="0">
                <a:latin typeface="微软雅黑" pitchFamily="34" charset="-122"/>
                <a:ea typeface="微软雅黑" pitchFamily="34" charset="-122"/>
                <a:cs typeface="Calibri" charset="0"/>
              </a:rPr>
              <a:t>11-20</a:t>
            </a:r>
            <a:r>
              <a:rPr lang="zh-CN" altLang="en-US" sz="1400" dirty="0">
                <a:latin typeface="微软雅黑" pitchFamily="34" charset="-122"/>
                <a:ea typeface="微软雅黑" pitchFamily="34" charset="-122"/>
                <a:cs typeface="Calibri" charset="0"/>
              </a:rPr>
              <a:t>日，邓小平复出后首站到广东视察。当广东省委领导汇报一些边境地区的</a:t>
            </a:r>
            <a:r>
              <a:rPr lang="zh-CN" altLang="en-US" sz="1400" dirty="0">
                <a:solidFill>
                  <a:srgbClr val="FF0000"/>
                </a:solidFill>
                <a:latin typeface="微软雅黑" pitchFamily="34" charset="-122"/>
                <a:ea typeface="微软雅黑" pitchFamily="34" charset="-122"/>
                <a:cs typeface="Calibri" charset="0"/>
              </a:rPr>
              <a:t>农民外逃出港问题</a:t>
            </a:r>
            <a:r>
              <a:rPr lang="zh-CN" altLang="en-US" sz="1400" dirty="0">
                <a:latin typeface="微软雅黑" pitchFamily="34" charset="-122"/>
                <a:ea typeface="微软雅黑" pitchFamily="34" charset="-122"/>
                <a:cs typeface="Calibri" charset="0"/>
              </a:rPr>
              <a:t>十分突出时，邓小平说：“看来最大的问题是</a:t>
            </a:r>
            <a:r>
              <a:rPr lang="zh-CN" altLang="en-US" sz="1400" dirty="0">
                <a:solidFill>
                  <a:srgbClr val="FF0000"/>
                </a:solidFill>
                <a:latin typeface="微软雅黑" pitchFamily="34" charset="-122"/>
                <a:ea typeface="微软雅黑" pitchFamily="34" charset="-122"/>
                <a:cs typeface="Calibri" charset="0"/>
              </a:rPr>
              <a:t>政策问题</a:t>
            </a:r>
            <a:r>
              <a:rPr lang="zh-CN" altLang="en-US" sz="1400" dirty="0">
                <a:latin typeface="微软雅黑" pitchFamily="34" charset="-122"/>
                <a:ea typeface="微软雅黑" pitchFamily="34" charset="-122"/>
                <a:cs typeface="Calibri" charset="0"/>
              </a:rPr>
              <a:t>。政策对不对头，是个关键。”“这是我们的政策有问题”，“此事不是部队能够管得了的”。</a:t>
            </a:r>
            <a:endParaRPr lang="zh-CN" altLang="en-US" sz="1400" b="0" i="0" u="none" strike="noStrike" kern="1200" cap="none" spc="0" baseline="0" dirty="0">
              <a:solidFill>
                <a:schemeClr val="tx1"/>
              </a:solidFill>
              <a:latin typeface="微软雅黑" pitchFamily="34" charset="-122"/>
              <a:ea typeface="微软雅黑" pitchFamily="34" charset="-122"/>
              <a:cs typeface="Calibri" charset="0"/>
            </a:endParaRPr>
          </a:p>
        </p:txBody>
      </p:sp>
      <p:grpSp>
        <p:nvGrpSpPr>
          <p:cNvPr id="242" name="组合"/>
          <p:cNvGrpSpPr>
            <a:grpSpLocks/>
          </p:cNvGrpSpPr>
          <p:nvPr/>
        </p:nvGrpSpPr>
        <p:grpSpPr>
          <a:xfrm>
            <a:off x="2941214" y="1046575"/>
            <a:ext cx="3435753" cy="420052"/>
            <a:chOff x="2941214" y="1046575"/>
            <a:chExt cx="3435753" cy="420052"/>
          </a:xfrm>
        </p:grpSpPr>
        <p:sp>
          <p:nvSpPr>
            <p:cNvPr id="240" name="矩形"/>
            <p:cNvSpPr>
              <a:spLocks/>
            </p:cNvSpPr>
            <p:nvPr/>
          </p:nvSpPr>
          <p:spPr>
            <a:xfrm>
              <a:off x="3275856" y="1046575"/>
              <a:ext cx="3101111" cy="420052"/>
            </a:xfrm>
            <a:prstGeom prst="rect">
              <a:avLst/>
            </a:prstGeom>
            <a:noFill/>
            <a:ln w="12700" cap="flat" cmpd="sng">
              <a:noFill/>
              <a:prstDash val="solid"/>
              <a:miter/>
            </a:ln>
          </p:spPr>
          <p:txBody>
            <a:bodyPr vert="horz" wrap="square" lIns="91440" tIns="45720" rIns="91440" bIns="45720" anchor="t" anchorCtr="0">
              <a:prstTxWarp prst="textNoShape">
                <a:avLst/>
              </a:prstTxWarp>
              <a:spAutoFit/>
            </a:bodyPr>
            <a:lstStyle/>
            <a:p>
              <a:pPr marL="0" indent="0" algn="l">
                <a:lnSpc>
                  <a:spcPct val="150000"/>
                </a:lnSpc>
                <a:spcBef>
                  <a:spcPts val="0"/>
                </a:spcBef>
                <a:spcAft>
                  <a:spcPts val="0"/>
                </a:spcAft>
                <a:buNone/>
              </a:pPr>
              <a:r>
                <a:rPr lang="zh-CN" altLang="en-US" sz="1500" b="1" i="0" u="none" strike="noStrike" kern="1200" cap="none" spc="0" baseline="0">
                  <a:solidFill>
                    <a:srgbClr val="FFD797"/>
                  </a:solidFill>
                  <a:latin typeface="微软雅黑" pitchFamily="34" charset="-122"/>
                  <a:ea typeface="微软雅黑" pitchFamily="34" charset="-122"/>
                  <a:cs typeface="Calibri" charset="0"/>
                </a:rPr>
                <a:t>特区精神的相关人物介绍</a:t>
              </a:r>
            </a:p>
          </p:txBody>
        </p:sp>
        <p:sp>
          <p:nvSpPr>
            <p:cNvPr id="241" name="曲线"/>
            <p:cNvSpPr>
              <a:spLocks/>
            </p:cNvSpPr>
            <p:nvPr/>
          </p:nvSpPr>
          <p:spPr>
            <a:xfrm>
              <a:off x="2941214" y="1122436"/>
              <a:ext cx="297016" cy="302607"/>
            </a:xfrm>
            <a:custGeom>
              <a:avLst/>
              <a:gdLst>
                <a:gd name="T1" fmla="*/ 0 w 21600"/>
                <a:gd name="T2" fmla="*/ 0 h 21600"/>
                <a:gd name="T3" fmla="*/ 21600 w 21600"/>
                <a:gd name="T4" fmla="*/ 21600 h 21600"/>
              </a:gdLst>
              <a:ahLst/>
              <a:cxnLst/>
              <a:rect l="T1" t="T2" r="T3" b="T4"/>
              <a:pathLst>
                <a:path w="21600" h="21600">
                  <a:moveTo>
                    <a:pt x="10834" y="0"/>
                  </a:moveTo>
                  <a:lnTo>
                    <a:pt x="11701" y="57"/>
                  </a:lnTo>
                  <a:lnTo>
                    <a:pt x="12534" y="173"/>
                  </a:lnTo>
                  <a:lnTo>
                    <a:pt x="13338" y="339"/>
                  </a:lnTo>
                  <a:lnTo>
                    <a:pt x="14107" y="557"/>
                  </a:lnTo>
                  <a:lnTo>
                    <a:pt x="14843" y="823"/>
                  </a:lnTo>
                  <a:lnTo>
                    <a:pt x="15545" y="1134"/>
                  </a:lnTo>
                  <a:lnTo>
                    <a:pt x="16212" y="1488"/>
                  </a:lnTo>
                  <a:lnTo>
                    <a:pt x="16843" y="1882"/>
                  </a:lnTo>
                  <a:lnTo>
                    <a:pt x="17437" y="2315"/>
                  </a:lnTo>
                  <a:lnTo>
                    <a:pt x="17996" y="2781"/>
                  </a:lnTo>
                  <a:lnTo>
                    <a:pt x="18518" y="3281"/>
                  </a:lnTo>
                  <a:lnTo>
                    <a:pt x="18999" y="3810"/>
                  </a:lnTo>
                  <a:lnTo>
                    <a:pt x="19444" y="4370"/>
                  </a:lnTo>
                  <a:lnTo>
                    <a:pt x="19849" y="4951"/>
                  </a:lnTo>
                  <a:lnTo>
                    <a:pt x="20211" y="5556"/>
                  </a:lnTo>
                  <a:lnTo>
                    <a:pt x="20535" y="6183"/>
                  </a:lnTo>
                  <a:lnTo>
                    <a:pt x="20817" y="6824"/>
                  </a:lnTo>
                  <a:lnTo>
                    <a:pt x="21056" y="7482"/>
                  </a:lnTo>
                  <a:lnTo>
                    <a:pt x="21253" y="8152"/>
                  </a:lnTo>
                  <a:lnTo>
                    <a:pt x="21406" y="8832"/>
                  </a:lnTo>
                  <a:lnTo>
                    <a:pt x="21515" y="9518"/>
                  </a:lnTo>
                  <a:lnTo>
                    <a:pt x="21579" y="10210"/>
                  </a:lnTo>
                  <a:lnTo>
                    <a:pt x="21598" y="10903"/>
                  </a:lnTo>
                  <a:lnTo>
                    <a:pt x="21570" y="11598"/>
                  </a:lnTo>
                  <a:lnTo>
                    <a:pt x="21496" y="12287"/>
                  </a:lnTo>
                  <a:lnTo>
                    <a:pt x="21373" y="12973"/>
                  </a:lnTo>
                  <a:lnTo>
                    <a:pt x="21204" y="13649"/>
                  </a:lnTo>
                  <a:lnTo>
                    <a:pt x="20984" y="14316"/>
                  </a:lnTo>
                  <a:lnTo>
                    <a:pt x="20717" y="14970"/>
                  </a:lnTo>
                  <a:lnTo>
                    <a:pt x="20398" y="15607"/>
                  </a:lnTo>
                  <a:lnTo>
                    <a:pt x="20028" y="16226"/>
                  </a:lnTo>
                  <a:lnTo>
                    <a:pt x="19607" y="16826"/>
                  </a:lnTo>
                  <a:lnTo>
                    <a:pt x="21599" y="18687"/>
                  </a:lnTo>
                  <a:lnTo>
                    <a:pt x="18927" y="21421"/>
                  </a:lnTo>
                  <a:lnTo>
                    <a:pt x="16965" y="19519"/>
                  </a:lnTo>
                  <a:lnTo>
                    <a:pt x="16555" y="19763"/>
                  </a:lnTo>
                  <a:lnTo>
                    <a:pt x="16141" y="19991"/>
                  </a:lnTo>
                  <a:lnTo>
                    <a:pt x="15728" y="20204"/>
                  </a:lnTo>
                  <a:lnTo>
                    <a:pt x="15312" y="20400"/>
                  </a:lnTo>
                  <a:lnTo>
                    <a:pt x="14895" y="20581"/>
                  </a:lnTo>
                  <a:lnTo>
                    <a:pt x="14479" y="20745"/>
                  </a:lnTo>
                  <a:lnTo>
                    <a:pt x="14060" y="20893"/>
                  </a:lnTo>
                  <a:lnTo>
                    <a:pt x="13642" y="21026"/>
                  </a:lnTo>
                  <a:lnTo>
                    <a:pt x="13222" y="21140"/>
                  </a:lnTo>
                  <a:lnTo>
                    <a:pt x="12803" y="21240"/>
                  </a:lnTo>
                  <a:lnTo>
                    <a:pt x="12382" y="21324"/>
                  </a:lnTo>
                  <a:lnTo>
                    <a:pt x="11960" y="21391"/>
                  </a:lnTo>
                  <a:lnTo>
                    <a:pt x="11539" y="21442"/>
                  </a:lnTo>
                  <a:lnTo>
                    <a:pt x="11119" y="21475"/>
                  </a:lnTo>
                  <a:lnTo>
                    <a:pt x="10698" y="21492"/>
                  </a:lnTo>
                  <a:lnTo>
                    <a:pt x="10277" y="21493"/>
                  </a:lnTo>
                  <a:lnTo>
                    <a:pt x="9855" y="21476"/>
                  </a:lnTo>
                  <a:lnTo>
                    <a:pt x="9437" y="21443"/>
                  </a:lnTo>
                  <a:lnTo>
                    <a:pt x="9015" y="21393"/>
                  </a:lnTo>
                  <a:lnTo>
                    <a:pt x="8595" y="21326"/>
                  </a:lnTo>
                  <a:lnTo>
                    <a:pt x="8175" y="21241"/>
                  </a:lnTo>
                  <a:lnTo>
                    <a:pt x="7758" y="21140"/>
                  </a:lnTo>
                  <a:lnTo>
                    <a:pt x="7339" y="21023"/>
                  </a:lnTo>
                  <a:lnTo>
                    <a:pt x="6922" y="20888"/>
                  </a:lnTo>
                  <a:lnTo>
                    <a:pt x="6508" y="20734"/>
                  </a:lnTo>
                  <a:lnTo>
                    <a:pt x="6093" y="20564"/>
                  </a:lnTo>
                  <a:lnTo>
                    <a:pt x="5678" y="20377"/>
                  </a:lnTo>
                  <a:lnTo>
                    <a:pt x="5266" y="20173"/>
                  </a:lnTo>
                  <a:lnTo>
                    <a:pt x="4856" y="19949"/>
                  </a:lnTo>
                  <a:lnTo>
                    <a:pt x="4447" y="19709"/>
                  </a:lnTo>
                  <a:lnTo>
                    <a:pt x="4037" y="19452"/>
                  </a:lnTo>
                  <a:lnTo>
                    <a:pt x="3632" y="19176"/>
                  </a:lnTo>
                  <a:lnTo>
                    <a:pt x="3327" y="19469"/>
                  </a:lnTo>
                  <a:lnTo>
                    <a:pt x="3348" y="19629"/>
                  </a:lnTo>
                  <a:lnTo>
                    <a:pt x="3358" y="19783"/>
                  </a:lnTo>
                  <a:lnTo>
                    <a:pt x="3358" y="19934"/>
                  </a:lnTo>
                  <a:lnTo>
                    <a:pt x="3346" y="20079"/>
                  </a:lnTo>
                  <a:lnTo>
                    <a:pt x="3324" y="20220"/>
                  </a:lnTo>
                  <a:lnTo>
                    <a:pt x="3295" y="20355"/>
                  </a:lnTo>
                  <a:lnTo>
                    <a:pt x="3255" y="20485"/>
                  </a:lnTo>
                  <a:lnTo>
                    <a:pt x="3208" y="20608"/>
                  </a:lnTo>
                  <a:lnTo>
                    <a:pt x="3152" y="20728"/>
                  </a:lnTo>
                  <a:lnTo>
                    <a:pt x="3086" y="20839"/>
                  </a:lnTo>
                  <a:lnTo>
                    <a:pt x="3015" y="20944"/>
                  </a:lnTo>
                  <a:lnTo>
                    <a:pt x="2937" y="21043"/>
                  </a:lnTo>
                  <a:lnTo>
                    <a:pt x="2851" y="21135"/>
                  </a:lnTo>
                  <a:lnTo>
                    <a:pt x="2759" y="21219"/>
                  </a:lnTo>
                  <a:lnTo>
                    <a:pt x="2661" y="21296"/>
                  </a:lnTo>
                  <a:lnTo>
                    <a:pt x="2558" y="21363"/>
                  </a:lnTo>
                  <a:lnTo>
                    <a:pt x="2451" y="21424"/>
                  </a:lnTo>
                  <a:lnTo>
                    <a:pt x="2339" y="21476"/>
                  </a:lnTo>
                  <a:lnTo>
                    <a:pt x="2220" y="21519"/>
                  </a:lnTo>
                  <a:lnTo>
                    <a:pt x="2099" y="21554"/>
                  </a:lnTo>
                  <a:lnTo>
                    <a:pt x="1975" y="21578"/>
                  </a:lnTo>
                  <a:lnTo>
                    <a:pt x="1847" y="21594"/>
                  </a:lnTo>
                  <a:lnTo>
                    <a:pt x="1717" y="21600"/>
                  </a:lnTo>
                  <a:lnTo>
                    <a:pt x="1583" y="21596"/>
                  </a:lnTo>
                  <a:lnTo>
                    <a:pt x="1448" y="21581"/>
                  </a:lnTo>
                  <a:lnTo>
                    <a:pt x="1310" y="21555"/>
                  </a:lnTo>
                  <a:lnTo>
                    <a:pt x="1172" y="21518"/>
                  </a:lnTo>
                  <a:lnTo>
                    <a:pt x="1035" y="21471"/>
                  </a:lnTo>
                  <a:lnTo>
                    <a:pt x="896" y="21413"/>
                  </a:lnTo>
                  <a:lnTo>
                    <a:pt x="757" y="21344"/>
                  </a:lnTo>
                  <a:lnTo>
                    <a:pt x="617" y="21261"/>
                  </a:lnTo>
                  <a:lnTo>
                    <a:pt x="478" y="21166"/>
                  </a:lnTo>
                  <a:lnTo>
                    <a:pt x="389" y="21042"/>
                  </a:lnTo>
                  <a:lnTo>
                    <a:pt x="308" y="20918"/>
                  </a:lnTo>
                  <a:lnTo>
                    <a:pt x="239" y="20792"/>
                  </a:lnTo>
                  <a:lnTo>
                    <a:pt x="177" y="20666"/>
                  </a:lnTo>
                  <a:lnTo>
                    <a:pt x="125" y="20541"/>
                  </a:lnTo>
                  <a:lnTo>
                    <a:pt x="82" y="20415"/>
                  </a:lnTo>
                  <a:lnTo>
                    <a:pt x="48" y="20289"/>
                  </a:lnTo>
                  <a:lnTo>
                    <a:pt x="22" y="20166"/>
                  </a:lnTo>
                  <a:lnTo>
                    <a:pt x="6" y="20041"/>
                  </a:lnTo>
                  <a:lnTo>
                    <a:pt x="0" y="19920"/>
                  </a:lnTo>
                  <a:lnTo>
                    <a:pt x="1" y="19800"/>
                  </a:lnTo>
                  <a:lnTo>
                    <a:pt x="10" y="19682"/>
                  </a:lnTo>
                  <a:lnTo>
                    <a:pt x="29" y="19565"/>
                  </a:lnTo>
                  <a:lnTo>
                    <a:pt x="56" y="19452"/>
                  </a:lnTo>
                  <a:lnTo>
                    <a:pt x="90" y="19342"/>
                  </a:lnTo>
                  <a:lnTo>
                    <a:pt x="135" y="19233"/>
                  </a:lnTo>
                  <a:lnTo>
                    <a:pt x="185" y="19129"/>
                  </a:lnTo>
                  <a:lnTo>
                    <a:pt x="244" y="19029"/>
                  </a:lnTo>
                  <a:lnTo>
                    <a:pt x="312" y="18933"/>
                  </a:lnTo>
                  <a:lnTo>
                    <a:pt x="387" y="18841"/>
                  </a:lnTo>
                  <a:lnTo>
                    <a:pt x="470" y="18755"/>
                  </a:lnTo>
                  <a:lnTo>
                    <a:pt x="561" y="18672"/>
                  </a:lnTo>
                  <a:lnTo>
                    <a:pt x="659" y="18596"/>
                  </a:lnTo>
                  <a:lnTo>
                    <a:pt x="765" y="18525"/>
                  </a:lnTo>
                  <a:lnTo>
                    <a:pt x="877" y="18461"/>
                  </a:lnTo>
                  <a:lnTo>
                    <a:pt x="997" y="18402"/>
                  </a:lnTo>
                  <a:lnTo>
                    <a:pt x="1123" y="18350"/>
                  </a:lnTo>
                  <a:lnTo>
                    <a:pt x="1258" y="18304"/>
                  </a:lnTo>
                  <a:lnTo>
                    <a:pt x="1398" y="18266"/>
                  </a:lnTo>
                  <a:lnTo>
                    <a:pt x="1547" y="18235"/>
                  </a:lnTo>
                  <a:lnTo>
                    <a:pt x="1702" y="18213"/>
                  </a:lnTo>
                  <a:lnTo>
                    <a:pt x="1864" y="18199"/>
                  </a:lnTo>
                  <a:lnTo>
                    <a:pt x="2079" y="18016"/>
                  </a:lnTo>
                  <a:lnTo>
                    <a:pt x="659" y="16316"/>
                  </a:lnTo>
                  <a:lnTo>
                    <a:pt x="2312" y="14647"/>
                  </a:lnTo>
                  <a:lnTo>
                    <a:pt x="2613" y="14918"/>
                  </a:lnTo>
                  <a:lnTo>
                    <a:pt x="2922" y="15178"/>
                  </a:lnTo>
                  <a:lnTo>
                    <a:pt x="3235" y="15428"/>
                  </a:lnTo>
                  <a:lnTo>
                    <a:pt x="3556" y="15670"/>
                  </a:lnTo>
                  <a:lnTo>
                    <a:pt x="3882" y="15901"/>
                  </a:lnTo>
                  <a:lnTo>
                    <a:pt x="4215" y="16123"/>
                  </a:lnTo>
                  <a:lnTo>
                    <a:pt x="4552" y="16331"/>
                  </a:lnTo>
                  <a:lnTo>
                    <a:pt x="4893" y="16530"/>
                  </a:lnTo>
                  <a:lnTo>
                    <a:pt x="5241" y="16716"/>
                  </a:lnTo>
                  <a:lnTo>
                    <a:pt x="5594" y="16891"/>
                  </a:lnTo>
                  <a:lnTo>
                    <a:pt x="5950" y="17051"/>
                  </a:lnTo>
                  <a:lnTo>
                    <a:pt x="6310" y="17200"/>
                  </a:lnTo>
                  <a:lnTo>
                    <a:pt x="6675" y="17334"/>
                  </a:lnTo>
                  <a:lnTo>
                    <a:pt x="7044" y="17455"/>
                  </a:lnTo>
                  <a:lnTo>
                    <a:pt x="7417" y="17561"/>
                  </a:lnTo>
                  <a:lnTo>
                    <a:pt x="7792" y="17653"/>
                  </a:lnTo>
                  <a:lnTo>
                    <a:pt x="8171" y="17731"/>
                  </a:lnTo>
                  <a:lnTo>
                    <a:pt x="8553" y="17791"/>
                  </a:lnTo>
                  <a:lnTo>
                    <a:pt x="8938" y="17837"/>
                  </a:lnTo>
                  <a:lnTo>
                    <a:pt x="9324" y="17866"/>
                  </a:lnTo>
                  <a:lnTo>
                    <a:pt x="9713" y="17878"/>
                  </a:lnTo>
                  <a:lnTo>
                    <a:pt x="10107" y="17873"/>
                  </a:lnTo>
                  <a:lnTo>
                    <a:pt x="10500" y="17850"/>
                  </a:lnTo>
                  <a:lnTo>
                    <a:pt x="10894" y="17808"/>
                  </a:lnTo>
                  <a:lnTo>
                    <a:pt x="11290" y="17751"/>
                  </a:lnTo>
                  <a:lnTo>
                    <a:pt x="11689" y="17672"/>
                  </a:lnTo>
                  <a:lnTo>
                    <a:pt x="12087" y="17575"/>
                  </a:lnTo>
                  <a:lnTo>
                    <a:pt x="12486" y="17459"/>
                  </a:lnTo>
                  <a:lnTo>
                    <a:pt x="12886" y="17323"/>
                  </a:lnTo>
                  <a:lnTo>
                    <a:pt x="13287" y="17165"/>
                  </a:lnTo>
                  <a:lnTo>
                    <a:pt x="13687" y="16988"/>
                  </a:lnTo>
                  <a:lnTo>
                    <a:pt x="14088" y="16788"/>
                  </a:lnTo>
                  <a:lnTo>
                    <a:pt x="7006" y="10060"/>
                  </a:lnTo>
                  <a:lnTo>
                    <a:pt x="5054" y="12053"/>
                  </a:lnTo>
                  <a:lnTo>
                    <a:pt x="1912" y="8966"/>
                  </a:lnTo>
                  <a:lnTo>
                    <a:pt x="7307" y="3368"/>
                  </a:lnTo>
                  <a:lnTo>
                    <a:pt x="7430" y="3396"/>
                  </a:lnTo>
                  <a:lnTo>
                    <a:pt x="7552" y="3421"/>
                  </a:lnTo>
                  <a:lnTo>
                    <a:pt x="7674" y="3443"/>
                  </a:lnTo>
                  <a:lnTo>
                    <a:pt x="7793" y="3463"/>
                  </a:lnTo>
                  <a:lnTo>
                    <a:pt x="7912" y="3480"/>
                  </a:lnTo>
                  <a:lnTo>
                    <a:pt x="8030" y="3491"/>
                  </a:lnTo>
                  <a:lnTo>
                    <a:pt x="8147" y="3503"/>
                  </a:lnTo>
                  <a:lnTo>
                    <a:pt x="8262" y="3510"/>
                  </a:lnTo>
                  <a:lnTo>
                    <a:pt x="8379" y="3514"/>
                  </a:lnTo>
                  <a:lnTo>
                    <a:pt x="8491" y="3514"/>
                  </a:lnTo>
                  <a:lnTo>
                    <a:pt x="8603" y="3511"/>
                  </a:lnTo>
                  <a:lnTo>
                    <a:pt x="8717" y="3506"/>
                  </a:lnTo>
                  <a:lnTo>
                    <a:pt x="8827" y="3495"/>
                  </a:lnTo>
                  <a:lnTo>
                    <a:pt x="8936" y="3482"/>
                  </a:lnTo>
                  <a:lnTo>
                    <a:pt x="9043" y="3466"/>
                  </a:lnTo>
                  <a:lnTo>
                    <a:pt x="9152" y="3447"/>
                  </a:lnTo>
                  <a:lnTo>
                    <a:pt x="9259" y="3423"/>
                  </a:lnTo>
                  <a:lnTo>
                    <a:pt x="9363" y="3396"/>
                  </a:lnTo>
                  <a:lnTo>
                    <a:pt x="9467" y="3367"/>
                  </a:lnTo>
                  <a:lnTo>
                    <a:pt x="9569" y="3333"/>
                  </a:lnTo>
                  <a:lnTo>
                    <a:pt x="9671" y="3295"/>
                  </a:lnTo>
                  <a:lnTo>
                    <a:pt x="9772" y="3252"/>
                  </a:lnTo>
                  <a:lnTo>
                    <a:pt x="9871" y="3207"/>
                  </a:lnTo>
                  <a:lnTo>
                    <a:pt x="9969" y="3158"/>
                  </a:lnTo>
                  <a:lnTo>
                    <a:pt x="10067" y="3104"/>
                  </a:lnTo>
                  <a:lnTo>
                    <a:pt x="10162" y="3048"/>
                  </a:lnTo>
                  <a:lnTo>
                    <a:pt x="10256" y="2987"/>
                  </a:lnTo>
                  <a:lnTo>
                    <a:pt x="10349" y="2922"/>
                  </a:lnTo>
                  <a:lnTo>
                    <a:pt x="10441" y="2853"/>
                  </a:lnTo>
                  <a:lnTo>
                    <a:pt x="10531" y="2780"/>
                  </a:lnTo>
                  <a:lnTo>
                    <a:pt x="10619" y="2704"/>
                  </a:lnTo>
                  <a:lnTo>
                    <a:pt x="10707" y="2622"/>
                  </a:lnTo>
                  <a:lnTo>
                    <a:pt x="12415" y="4338"/>
                  </a:lnTo>
                  <a:lnTo>
                    <a:pt x="9703" y="7189"/>
                  </a:lnTo>
                  <a:lnTo>
                    <a:pt x="16929" y="14235"/>
                  </a:lnTo>
                  <a:lnTo>
                    <a:pt x="17150" y="13827"/>
                  </a:lnTo>
                  <a:lnTo>
                    <a:pt x="17342" y="13397"/>
                  </a:lnTo>
                  <a:lnTo>
                    <a:pt x="17506" y="12951"/>
                  </a:lnTo>
                  <a:lnTo>
                    <a:pt x="17638" y="12490"/>
                  </a:lnTo>
                  <a:lnTo>
                    <a:pt x="17744" y="12015"/>
                  </a:lnTo>
                  <a:lnTo>
                    <a:pt x="17820" y="11528"/>
                  </a:lnTo>
                  <a:lnTo>
                    <a:pt x="17868" y="11032"/>
                  </a:lnTo>
                  <a:lnTo>
                    <a:pt x="17889" y="10525"/>
                  </a:lnTo>
                  <a:lnTo>
                    <a:pt x="17881" y="10012"/>
                  </a:lnTo>
                  <a:lnTo>
                    <a:pt x="17847" y="9495"/>
                  </a:lnTo>
                  <a:lnTo>
                    <a:pt x="17785" y="8972"/>
                  </a:lnTo>
                  <a:lnTo>
                    <a:pt x="17697" y="8447"/>
                  </a:lnTo>
                  <a:lnTo>
                    <a:pt x="17582" y="7922"/>
                  </a:lnTo>
                  <a:lnTo>
                    <a:pt x="17441" y="7397"/>
                  </a:lnTo>
                  <a:lnTo>
                    <a:pt x="17275" y="6876"/>
                  </a:lnTo>
                  <a:lnTo>
                    <a:pt x="17084" y="6358"/>
                  </a:lnTo>
                  <a:lnTo>
                    <a:pt x="16868" y="5846"/>
                  </a:lnTo>
                  <a:lnTo>
                    <a:pt x="16625" y="5342"/>
                  </a:lnTo>
                  <a:lnTo>
                    <a:pt x="16361" y="4849"/>
                  </a:lnTo>
                  <a:lnTo>
                    <a:pt x="16072" y="4364"/>
                  </a:lnTo>
                  <a:lnTo>
                    <a:pt x="15757" y="3893"/>
                  </a:lnTo>
                  <a:lnTo>
                    <a:pt x="15420" y="3436"/>
                  </a:lnTo>
                  <a:lnTo>
                    <a:pt x="15061" y="2995"/>
                  </a:lnTo>
                  <a:lnTo>
                    <a:pt x="14678" y="2570"/>
                  </a:lnTo>
                  <a:lnTo>
                    <a:pt x="14273" y="2166"/>
                  </a:lnTo>
                  <a:lnTo>
                    <a:pt x="13845" y="1781"/>
                  </a:lnTo>
                  <a:lnTo>
                    <a:pt x="13397" y="1419"/>
                  </a:lnTo>
                  <a:lnTo>
                    <a:pt x="12926" y="1081"/>
                  </a:lnTo>
                  <a:lnTo>
                    <a:pt x="12434" y="767"/>
                  </a:lnTo>
                  <a:lnTo>
                    <a:pt x="11920" y="483"/>
                  </a:lnTo>
                  <a:lnTo>
                    <a:pt x="11388" y="227"/>
                  </a:lnTo>
                  <a:lnTo>
                    <a:pt x="10834" y="0"/>
                  </a:lnTo>
                  <a:close/>
                </a:path>
              </a:pathLst>
            </a:custGeom>
            <a:solidFill>
              <a:srgbClr val="FFD797"/>
            </a:solidFill>
            <a:ln cap="flat" cmpd="sng">
              <a:noFill/>
              <a:prstDash val="solid"/>
              <a:round/>
            </a:ln>
          </p:spPr>
        </p:sp>
      </p:grpSp>
      <p:sp>
        <p:nvSpPr>
          <p:cNvPr id="243" name="六边形"/>
          <p:cNvSpPr>
            <a:spLocks/>
          </p:cNvSpPr>
          <p:nvPr/>
        </p:nvSpPr>
        <p:spPr>
          <a:xfrm>
            <a:off x="1102418" y="1770133"/>
            <a:ext cx="2173438" cy="372182"/>
          </a:xfrm>
          <a:prstGeom prst="hexagon">
            <a:avLst>
              <a:gd name="adj" fmla="val 145992"/>
              <a:gd name="vf" fmla="val 115470"/>
            </a:avLst>
          </a:prstGeom>
          <a:solidFill>
            <a:schemeClr val="accent2"/>
          </a:solidFill>
          <a:ln w="12700" cap="flat" cmpd="sng">
            <a:noFill/>
            <a:prstDash val="solid"/>
            <a:miter/>
          </a:ln>
        </p:spPr>
        <p:txBody>
          <a:bodyPr vert="horz" wrap="square" lIns="91440" tIns="45720" rIns="91440" bIns="45720" anchor="t" anchorCtr="0">
            <a:prstTxWarp prst="textNoShape">
              <a:avLst/>
            </a:prstTxWarp>
          </a:bodyPr>
          <a:lstStyle/>
          <a:p>
            <a:pPr marL="0" indent="0" algn="just">
              <a:lnSpc>
                <a:spcPts val="1800"/>
              </a:lnSpc>
              <a:spcBef>
                <a:spcPts val="0"/>
              </a:spcBef>
              <a:spcAft>
                <a:spcPts val="0"/>
              </a:spcAft>
              <a:buNone/>
            </a:pPr>
            <a:r>
              <a:rPr lang="zh-CN" altLang="en-US" sz="1200" b="0" i="0" u="none" strike="noStrike" kern="1200" cap="none" spc="0" baseline="0">
                <a:solidFill>
                  <a:schemeClr val="bg1"/>
                </a:solidFill>
                <a:latin typeface="微软雅黑" pitchFamily="34" charset="-122"/>
                <a:ea typeface="微软雅黑" pitchFamily="34" charset="-122"/>
                <a:cs typeface="Calibri" charset="0"/>
              </a:rPr>
              <a:t>人物：邓小平</a:t>
            </a:r>
          </a:p>
        </p:txBody>
      </p:sp>
      <p:pic>
        <p:nvPicPr>
          <p:cNvPr id="3" name="图片 2">
            <a:extLst>
              <a:ext uri="{FF2B5EF4-FFF2-40B4-BE49-F238E27FC236}">
                <a16:creationId xmlns:a16="http://schemas.microsoft.com/office/drawing/2014/main" id="{17372F6C-6CED-4B94-AE76-8CC6297C56F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0213" y="2263545"/>
            <a:ext cx="2777848" cy="1833380"/>
          </a:xfrm>
          <a:prstGeom prst="rect">
            <a:avLst/>
          </a:prstGeom>
        </p:spPr>
      </p:pic>
    </p:spTree>
    <p:extLst>
      <p:ext uri="{BB962C8B-B14F-4D97-AF65-F5344CB8AC3E}">
        <p14:creationId xmlns:p14="http://schemas.microsoft.com/office/powerpoint/2010/main" val="885719957"/>
      </p:ext>
    </p:extLst>
  </p:cSld>
  <p:clrMapOvr>
    <a:masterClrMapping/>
  </p:clrMapOvr>
  <p:transition spd="slow" advTm="2000">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3" presetClass="entr" presetSubtype="0" fill="hold" grpId="0" nodeType="withEffect">
                                  <p:stCondLst>
                                    <p:cond delay="0"/>
                                  </p:stCondLst>
                                  <p:childTnLst>
                                    <p:set>
                                      <p:cBhvr>
                                        <p:cTn id="6" dur="1" fill="hold">
                                          <p:stCondLst>
                                            <p:cond delay="0"/>
                                          </p:stCondLst>
                                        </p:cTn>
                                        <p:tgtEl>
                                          <p:spTgt spid="238"/>
                                        </p:tgtEl>
                                        <p:attrNameLst>
                                          <p:attrName>style.visibility</p:attrName>
                                        </p:attrNameLst>
                                      </p:cBhvr>
                                      <p:to>
                                        <p:strVal val="visible"/>
                                      </p:to>
                                    </p:set>
                                    <p:anim calcmode="lin" valueType="num">
                                      <p:cBhvr>
                                        <p:cTn id="7" dur="500" fill="hold"/>
                                        <p:tgtEl>
                                          <p:spTgt spid="238"/>
                                        </p:tgtEl>
                                        <p:attrNameLst>
                                          <p:attrName>ppt_w</p:attrName>
                                        </p:attrNameLst>
                                      </p:cBhvr>
                                      <p:tavLst>
                                        <p:tav tm="0">
                                          <p:val>
                                            <p:fltVal val="0"/>
                                          </p:val>
                                        </p:tav>
                                        <p:tav tm="100000">
                                          <p:val>
                                            <p:strVal val="#ppt_w"/>
                                          </p:val>
                                        </p:tav>
                                      </p:tavLst>
                                    </p:anim>
                                    <p:anim calcmode="lin" valueType="num">
                                      <p:cBhvr>
                                        <p:cTn id="8" dur="500" fill="hold"/>
                                        <p:tgtEl>
                                          <p:spTgt spid="238"/>
                                        </p:tgtEl>
                                        <p:attrNameLst>
                                          <p:attrName>ppt_h</p:attrName>
                                        </p:attrNameLst>
                                      </p:cBhvr>
                                      <p:tavLst>
                                        <p:tav tm="0">
                                          <p:val>
                                            <p:fltVal val="0"/>
                                          </p:val>
                                        </p:tav>
                                        <p:tav tm="100000">
                                          <p:val>
                                            <p:strVal val="#ppt_h"/>
                                          </p:val>
                                        </p:tav>
                                      </p:tavLst>
                                    </p:anim>
                                    <p:animEffect transition="in" filter="fade">
                                      <p:cBhvr>
                                        <p:cTn id="9" dur="500"/>
                                        <p:tgtEl>
                                          <p:spTgt spid="238"/>
                                        </p:tgtEl>
                                      </p:cBhvr>
                                    </p:animEffect>
                                  </p:childTnLst>
                                </p:cTn>
                              </p:par>
                              <p:par>
                                <p:cTn id="10" presetID="53" presetClass="entr" presetSubtype="0" fill="hold" grpId="0" nodeType="withEffect">
                                  <p:stCondLst>
                                    <p:cond delay="0"/>
                                  </p:stCondLst>
                                  <p:childTnLst>
                                    <p:set>
                                      <p:cBhvr>
                                        <p:cTn id="11" dur="1" fill="hold">
                                          <p:stCondLst>
                                            <p:cond delay="0"/>
                                          </p:stCondLst>
                                        </p:cTn>
                                        <p:tgtEl>
                                          <p:spTgt spid="242"/>
                                        </p:tgtEl>
                                        <p:attrNameLst>
                                          <p:attrName>style.visibility</p:attrName>
                                        </p:attrNameLst>
                                      </p:cBhvr>
                                      <p:to>
                                        <p:strVal val="visible"/>
                                      </p:to>
                                    </p:set>
                                    <p:anim calcmode="lin" valueType="num">
                                      <p:cBhvr>
                                        <p:cTn id="12" dur="500" fill="hold"/>
                                        <p:tgtEl>
                                          <p:spTgt spid="242"/>
                                        </p:tgtEl>
                                        <p:attrNameLst>
                                          <p:attrName>ppt_w</p:attrName>
                                        </p:attrNameLst>
                                      </p:cBhvr>
                                      <p:tavLst>
                                        <p:tav tm="0">
                                          <p:val>
                                            <p:fltVal val="0"/>
                                          </p:val>
                                        </p:tav>
                                        <p:tav tm="100000">
                                          <p:val>
                                            <p:strVal val="#ppt_w"/>
                                          </p:val>
                                        </p:tav>
                                      </p:tavLst>
                                    </p:anim>
                                    <p:anim calcmode="lin" valueType="num">
                                      <p:cBhvr>
                                        <p:cTn id="13" dur="500" fill="hold"/>
                                        <p:tgtEl>
                                          <p:spTgt spid="242"/>
                                        </p:tgtEl>
                                        <p:attrNameLst>
                                          <p:attrName>ppt_h</p:attrName>
                                        </p:attrNameLst>
                                      </p:cBhvr>
                                      <p:tavLst>
                                        <p:tav tm="0">
                                          <p:val>
                                            <p:fltVal val="0"/>
                                          </p:val>
                                        </p:tav>
                                        <p:tav tm="100000">
                                          <p:val>
                                            <p:strVal val="#ppt_h"/>
                                          </p:val>
                                        </p:tav>
                                      </p:tavLst>
                                    </p:anim>
                                    <p:animEffect transition="in" filter="fade">
                                      <p:cBhvr>
                                        <p:cTn id="14" dur="500"/>
                                        <p:tgtEl>
                                          <p:spTgt spid="242"/>
                                        </p:tgtEl>
                                      </p:cBhvr>
                                    </p:animEffect>
                                  </p:childTnLst>
                                </p:cTn>
                              </p:par>
                            </p:childTnLst>
                          </p:cTn>
                        </p:par>
                        <p:par>
                          <p:cTn id="15" fill="hold" nodeType="withGroup">
                            <p:stCondLst>
                              <p:cond delay="500"/>
                            </p:stCondLst>
                            <p:childTnLst>
                              <p:par>
                                <p:cTn id="16" presetID="14" presetClass="entr" presetSubtype="10" fill="hold" grpId="0" nodeType="afterEffect">
                                  <p:stCondLst>
                                    <p:cond delay="0"/>
                                  </p:stCondLst>
                                  <p:childTnLst>
                                    <p:set>
                                      <p:cBhvr>
                                        <p:cTn id="17" dur="1" fill="hold">
                                          <p:stCondLst>
                                            <p:cond delay="0"/>
                                          </p:stCondLst>
                                        </p:cTn>
                                        <p:tgtEl>
                                          <p:spTgt spid="243"/>
                                        </p:tgtEl>
                                        <p:attrNameLst>
                                          <p:attrName>style.visibility</p:attrName>
                                        </p:attrNameLst>
                                      </p:cBhvr>
                                      <p:to>
                                        <p:strVal val="visible"/>
                                      </p:to>
                                    </p:set>
                                    <p:animEffect transition="in" filter="randombar(horizontal)">
                                      <p:cBhvr>
                                        <p:cTn id="18" dur="500"/>
                                        <p:tgtEl>
                                          <p:spTgt spid="243"/>
                                        </p:tgtEl>
                                      </p:cBhvr>
                                    </p:animEffect>
                                  </p:childTnLst>
                                </p:cTn>
                              </p:par>
                            </p:childTnLst>
                          </p:cTn>
                        </p:par>
                        <p:par>
                          <p:cTn id="19" fill="hold" nodeType="withGroup">
                            <p:stCondLst>
                              <p:cond delay="1000"/>
                            </p:stCondLst>
                            <p:childTnLst>
                              <p:par>
                                <p:cTn id="20" presetID="42" presetClass="entr" presetSubtype="0" fill="hold" grpId="0" nodeType="afterEffect">
                                  <p:stCondLst>
                                    <p:cond delay="0"/>
                                  </p:stCondLst>
                                  <p:childTnLst>
                                    <p:set>
                                      <p:cBhvr>
                                        <p:cTn id="21" dur="1" fill="hold">
                                          <p:stCondLst>
                                            <p:cond delay="0"/>
                                          </p:stCondLst>
                                        </p:cTn>
                                        <p:tgtEl>
                                          <p:spTgt spid="239"/>
                                        </p:tgtEl>
                                        <p:attrNameLst>
                                          <p:attrName>style.visibility</p:attrName>
                                        </p:attrNameLst>
                                      </p:cBhvr>
                                      <p:to>
                                        <p:strVal val="visible"/>
                                      </p:to>
                                    </p:set>
                                    <p:animEffect transition="in" filter="fade">
                                      <p:cBhvr>
                                        <p:cTn id="22" dur="1000"/>
                                        <p:tgtEl>
                                          <p:spTgt spid="239"/>
                                        </p:tgtEl>
                                      </p:cBhvr>
                                    </p:animEffect>
                                    <p:anim calcmode="lin" valueType="num">
                                      <p:cBhvr>
                                        <p:cTn id="23" dur="1000" fill="hold"/>
                                        <p:tgtEl>
                                          <p:spTgt spid="239"/>
                                        </p:tgtEl>
                                        <p:attrNameLst>
                                          <p:attrName>ppt_x</p:attrName>
                                        </p:attrNameLst>
                                      </p:cBhvr>
                                      <p:tavLst>
                                        <p:tav tm="0">
                                          <p:val>
                                            <p:strVal val="#ppt_x"/>
                                          </p:val>
                                        </p:tav>
                                        <p:tav tm="100000">
                                          <p:val>
                                            <p:strVal val="#ppt_x"/>
                                          </p:val>
                                        </p:tav>
                                      </p:tavLst>
                                    </p:anim>
                                    <p:anim calcmode="lin" valueType="num">
                                      <p:cBhvr>
                                        <p:cTn id="24" dur="1000" fill="hold"/>
                                        <p:tgtEl>
                                          <p:spTgt spid="23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8" grpId="0" animBg="1"/>
      <p:bldP spid="239" grpId="0"/>
      <p:bldP spid="242" grpId="0" animBg="1"/>
      <p:bldP spid="243" grpId="0" animBg="1"/>
    </p:bldLst>
  </p:timing>
</p:sld>
</file>

<file path=ppt/slides/slide19.xml><?xml version="1.0" encoding="utf-8"?>
<p:sld xmlns:a="http://schemas.openxmlformats.org/drawingml/2006/main" xmlns:r="http://schemas.openxmlformats.org/officeDocument/2006/relationships" xmlns:p="http://schemas.openxmlformats.org/presentationml/2006/main" showMasterSp="0">
  <p:cSld>
    <p:bg>
      <p:bgPr>
        <a:blipFill>
          <a:blip r:embed="rId3"/>
          <a:stretch/>
        </a:blipFill>
        <a:effectLst/>
      </p:bgPr>
    </p:bg>
    <p:spTree>
      <p:nvGrpSpPr>
        <p:cNvPr id="1" name=""/>
        <p:cNvGrpSpPr/>
        <p:nvPr/>
      </p:nvGrpSpPr>
      <p:grpSpPr>
        <a:xfrm>
          <a:off x="0" y="0"/>
          <a:ext cx="0" cy="0"/>
          <a:chOff x="0" y="0"/>
          <a:chExt cx="0" cy="0"/>
        </a:xfrm>
      </p:grpSpPr>
      <p:sp>
        <p:nvSpPr>
          <p:cNvPr id="247" name="矩形"/>
          <p:cNvSpPr>
            <a:spLocks/>
          </p:cNvSpPr>
          <p:nvPr/>
        </p:nvSpPr>
        <p:spPr>
          <a:xfrm>
            <a:off x="4788024" y="2180694"/>
            <a:ext cx="3888432" cy="1721690"/>
          </a:xfrm>
          <a:prstGeom prst="rect">
            <a:avLst/>
          </a:prstGeom>
          <a:noFill/>
          <a:ln w="12700" cap="flat" cmpd="sng">
            <a:noFill/>
            <a:prstDash val="solid"/>
            <a:miter/>
          </a:ln>
        </p:spPr>
        <p:txBody>
          <a:bodyPr vert="horz" wrap="square" lIns="91440" tIns="45720" rIns="91440" bIns="45720" anchor="t" anchorCtr="0">
            <a:prstTxWarp prst="textNoShape">
              <a:avLst/>
            </a:prstTxWarp>
            <a:spAutoFit/>
          </a:bodyPr>
          <a:lstStyle/>
          <a:p>
            <a:pPr marL="0" indent="0" algn="just">
              <a:lnSpc>
                <a:spcPct val="150000"/>
              </a:lnSpc>
              <a:spcBef>
                <a:spcPts val="0"/>
              </a:spcBef>
              <a:spcAft>
                <a:spcPts val="0"/>
              </a:spcAft>
              <a:buNone/>
            </a:pPr>
            <a:r>
              <a:rPr lang="zh-CN" altLang="en-US" sz="1200" b="0" i="0" u="none" strike="noStrike" kern="1200" cap="none" spc="0" baseline="0">
                <a:solidFill>
                  <a:schemeClr val="tx1"/>
                </a:solidFill>
                <a:latin typeface="微软雅黑" pitchFamily="34" charset="-122"/>
                <a:ea typeface="微软雅黑" pitchFamily="34" charset="-122"/>
                <a:cs typeface="Calibri" charset="0"/>
              </a:rPr>
              <a:t>深圳，广东省辖地级市，是广东省副省级市，国家计划单列市，超大城市，国务院批复确定的</a:t>
            </a:r>
            <a:r>
              <a:rPr lang="zh-CN" altLang="en-US" sz="1200" b="1" i="0" u="none" strike="noStrike" kern="1200" cap="none" spc="0" baseline="0">
                <a:solidFill>
                  <a:schemeClr val="accent2"/>
                </a:solidFill>
                <a:latin typeface="微软雅黑" pitchFamily="34" charset="-122"/>
                <a:ea typeface="微软雅黑" pitchFamily="34" charset="-122"/>
                <a:cs typeface="Calibri" charset="0"/>
              </a:rPr>
              <a:t>中国经济特区、全国性经济中心城市、国际化城市 、科技创新中心、区域金融中心、商贸物流中心</a:t>
            </a:r>
            <a:r>
              <a:rPr lang="zh-CN" altLang="en-US" sz="1200" b="0" i="0" u="none" strike="noStrike" kern="1200" cap="none" spc="0" baseline="0">
                <a:solidFill>
                  <a:schemeClr val="tx1"/>
                </a:solidFill>
                <a:latin typeface="微软雅黑" pitchFamily="34" charset="-122"/>
                <a:ea typeface="微软雅黑" pitchFamily="34" charset="-122"/>
                <a:cs typeface="Calibri" charset="0"/>
              </a:rPr>
              <a:t>。 全市下辖</a:t>
            </a:r>
            <a:r>
              <a:rPr lang="en-US" altLang="zh-CN" sz="1200" b="0" i="0" u="none" strike="noStrike" kern="1200" cap="none" spc="0" baseline="0">
                <a:solidFill>
                  <a:schemeClr val="tx1"/>
                </a:solidFill>
                <a:latin typeface="微软雅黑" pitchFamily="34" charset="-122"/>
                <a:ea typeface="微软雅黑" pitchFamily="34" charset="-122"/>
                <a:cs typeface="Calibri" charset="0"/>
              </a:rPr>
              <a:t>9</a:t>
            </a:r>
            <a:r>
              <a:rPr lang="zh-CN" altLang="en-US" sz="1200" b="0" i="0" u="none" strike="noStrike" kern="1200" cap="none" spc="0" baseline="0">
                <a:solidFill>
                  <a:schemeClr val="tx1"/>
                </a:solidFill>
                <a:latin typeface="微软雅黑" pitchFamily="34" charset="-122"/>
                <a:ea typeface="微软雅黑" pitchFamily="34" charset="-122"/>
                <a:cs typeface="Calibri" charset="0"/>
              </a:rPr>
              <a:t>个行政区和</a:t>
            </a:r>
            <a:r>
              <a:rPr lang="en-US" altLang="zh-CN" sz="1200" b="0" i="0" u="none" strike="noStrike" kern="1200" cap="none" spc="0" baseline="0">
                <a:solidFill>
                  <a:schemeClr val="tx1"/>
                </a:solidFill>
                <a:latin typeface="微软雅黑" pitchFamily="34" charset="-122"/>
                <a:ea typeface="微软雅黑" pitchFamily="34" charset="-122"/>
                <a:cs typeface="Calibri" charset="0"/>
              </a:rPr>
              <a:t>1</a:t>
            </a:r>
            <a:r>
              <a:rPr lang="zh-CN" altLang="en-US" sz="1200" b="0" i="0" u="none" strike="noStrike" kern="1200" cap="none" spc="0" baseline="0">
                <a:solidFill>
                  <a:schemeClr val="tx1"/>
                </a:solidFill>
                <a:latin typeface="微软雅黑" pitchFamily="34" charset="-122"/>
                <a:ea typeface="微软雅黑" pitchFamily="34" charset="-122"/>
                <a:cs typeface="Calibri" charset="0"/>
              </a:rPr>
              <a:t>个新区，总面积</a:t>
            </a:r>
            <a:r>
              <a:rPr lang="en-US" altLang="zh-CN" sz="1200" b="0" i="0" u="none" strike="noStrike" kern="1200" cap="none" spc="0" baseline="0">
                <a:solidFill>
                  <a:schemeClr val="tx1"/>
                </a:solidFill>
                <a:latin typeface="微软雅黑" pitchFamily="34" charset="-122"/>
                <a:ea typeface="微软雅黑" pitchFamily="34" charset="-122"/>
                <a:cs typeface="Calibri" charset="0"/>
              </a:rPr>
              <a:t>1997.47</a:t>
            </a:r>
            <a:r>
              <a:rPr lang="zh-CN" altLang="en-US" sz="1200" b="0" i="0" u="none" strike="noStrike" kern="1200" cap="none" spc="0" baseline="0">
                <a:solidFill>
                  <a:schemeClr val="tx1"/>
                </a:solidFill>
                <a:latin typeface="微软雅黑" pitchFamily="34" charset="-122"/>
                <a:ea typeface="微软雅黑" pitchFamily="34" charset="-122"/>
                <a:cs typeface="Calibri" charset="0"/>
              </a:rPr>
              <a:t>平方千米，建成区面积</a:t>
            </a:r>
            <a:r>
              <a:rPr lang="en-US" altLang="zh-CN" sz="1200" b="0" i="0" u="none" strike="noStrike" kern="1200" cap="none" spc="0" baseline="0">
                <a:solidFill>
                  <a:schemeClr val="tx1"/>
                </a:solidFill>
                <a:latin typeface="微软雅黑" pitchFamily="34" charset="-122"/>
                <a:ea typeface="微软雅黑" pitchFamily="34" charset="-122"/>
                <a:cs typeface="Calibri" charset="0"/>
              </a:rPr>
              <a:t>927.96</a:t>
            </a:r>
            <a:r>
              <a:rPr lang="zh-CN" altLang="en-US" sz="1200" b="0" i="0" u="none" strike="noStrike" kern="1200" cap="none" spc="0" baseline="0">
                <a:solidFill>
                  <a:schemeClr val="tx1"/>
                </a:solidFill>
                <a:latin typeface="微软雅黑" pitchFamily="34" charset="-122"/>
                <a:ea typeface="微软雅黑" pitchFamily="34" charset="-122"/>
                <a:cs typeface="Calibri" charset="0"/>
              </a:rPr>
              <a:t>平方千米。</a:t>
            </a:r>
          </a:p>
        </p:txBody>
      </p:sp>
      <p:sp>
        <p:nvSpPr>
          <p:cNvPr id="248" name="圆角矩形"/>
          <p:cNvSpPr>
            <a:spLocks/>
          </p:cNvSpPr>
          <p:nvPr/>
        </p:nvSpPr>
        <p:spPr>
          <a:xfrm>
            <a:off x="4788024" y="1115179"/>
            <a:ext cx="3888432" cy="369332"/>
          </a:xfrm>
          <a:prstGeom prst="roundRect">
            <a:avLst>
              <a:gd name="adj" fmla="val 16666"/>
            </a:avLst>
          </a:prstGeom>
          <a:pattFill prst="wdUpDiag">
            <a:fgClr>
              <a:srgbClr val="AE0E16"/>
            </a:fgClr>
            <a:bgClr>
              <a:srgbClr val="820A10"/>
            </a:bgClr>
          </a:pattFill>
          <a:ln w="25400" cap="flat" cmpd="sng">
            <a:noFill/>
            <a:prstDash val="solid"/>
            <a:round/>
          </a:ln>
        </p:spPr>
      </p:sp>
      <p:grpSp>
        <p:nvGrpSpPr>
          <p:cNvPr id="251" name="组合"/>
          <p:cNvGrpSpPr>
            <a:grpSpLocks/>
          </p:cNvGrpSpPr>
          <p:nvPr/>
        </p:nvGrpSpPr>
        <p:grpSpPr>
          <a:xfrm>
            <a:off x="5125051" y="1057461"/>
            <a:ext cx="3435753" cy="420052"/>
            <a:chOff x="5125051" y="1057461"/>
            <a:chExt cx="3435753" cy="420052"/>
          </a:xfrm>
        </p:grpSpPr>
        <p:sp>
          <p:nvSpPr>
            <p:cNvPr id="249" name="矩形"/>
            <p:cNvSpPr>
              <a:spLocks/>
            </p:cNvSpPr>
            <p:nvPr/>
          </p:nvSpPr>
          <p:spPr>
            <a:xfrm>
              <a:off x="5459693" y="1057461"/>
              <a:ext cx="3101111" cy="420052"/>
            </a:xfrm>
            <a:prstGeom prst="rect">
              <a:avLst/>
            </a:prstGeom>
            <a:noFill/>
            <a:ln w="12700" cap="flat" cmpd="sng">
              <a:noFill/>
              <a:prstDash val="solid"/>
              <a:miter/>
            </a:ln>
          </p:spPr>
          <p:txBody>
            <a:bodyPr vert="horz" wrap="square" lIns="91440" tIns="45720" rIns="91440" bIns="45720" anchor="t" anchorCtr="0">
              <a:prstTxWarp prst="textNoShape">
                <a:avLst/>
              </a:prstTxWarp>
              <a:spAutoFit/>
            </a:bodyPr>
            <a:lstStyle/>
            <a:p>
              <a:pPr marL="0" indent="0" algn="l">
                <a:lnSpc>
                  <a:spcPct val="150000"/>
                </a:lnSpc>
                <a:spcBef>
                  <a:spcPts val="0"/>
                </a:spcBef>
                <a:spcAft>
                  <a:spcPts val="0"/>
                </a:spcAft>
                <a:buNone/>
              </a:pPr>
              <a:r>
                <a:rPr lang="zh-CN" altLang="en-US" sz="1500" b="1" i="0" u="none" strike="noStrike" kern="1200" cap="none" spc="0" baseline="0">
                  <a:solidFill>
                    <a:srgbClr val="FFD797"/>
                  </a:solidFill>
                  <a:latin typeface="微软雅黑" pitchFamily="34" charset="-122"/>
                  <a:ea typeface="微软雅黑" pitchFamily="34" charset="-122"/>
                  <a:cs typeface="Calibri" charset="0"/>
                </a:rPr>
                <a:t>部分特区介绍</a:t>
              </a:r>
            </a:p>
          </p:txBody>
        </p:sp>
        <p:sp>
          <p:nvSpPr>
            <p:cNvPr id="250" name="曲线"/>
            <p:cNvSpPr>
              <a:spLocks/>
            </p:cNvSpPr>
            <p:nvPr/>
          </p:nvSpPr>
          <p:spPr>
            <a:xfrm>
              <a:off x="5125051" y="1133322"/>
              <a:ext cx="297016" cy="302607"/>
            </a:xfrm>
            <a:custGeom>
              <a:avLst/>
              <a:gdLst>
                <a:gd name="T1" fmla="*/ 0 w 21600"/>
                <a:gd name="T2" fmla="*/ 0 h 21600"/>
                <a:gd name="T3" fmla="*/ 21600 w 21600"/>
                <a:gd name="T4" fmla="*/ 21600 h 21600"/>
              </a:gdLst>
              <a:ahLst/>
              <a:cxnLst/>
              <a:rect l="T1" t="T2" r="T3" b="T4"/>
              <a:pathLst>
                <a:path w="21600" h="21600">
                  <a:moveTo>
                    <a:pt x="10834" y="0"/>
                  </a:moveTo>
                  <a:lnTo>
                    <a:pt x="11701" y="57"/>
                  </a:lnTo>
                  <a:lnTo>
                    <a:pt x="12534" y="173"/>
                  </a:lnTo>
                  <a:lnTo>
                    <a:pt x="13338" y="339"/>
                  </a:lnTo>
                  <a:lnTo>
                    <a:pt x="14107" y="557"/>
                  </a:lnTo>
                  <a:lnTo>
                    <a:pt x="14843" y="823"/>
                  </a:lnTo>
                  <a:lnTo>
                    <a:pt x="15545" y="1134"/>
                  </a:lnTo>
                  <a:lnTo>
                    <a:pt x="16212" y="1488"/>
                  </a:lnTo>
                  <a:lnTo>
                    <a:pt x="16843" y="1882"/>
                  </a:lnTo>
                  <a:lnTo>
                    <a:pt x="17437" y="2315"/>
                  </a:lnTo>
                  <a:lnTo>
                    <a:pt x="17996" y="2781"/>
                  </a:lnTo>
                  <a:lnTo>
                    <a:pt x="18518" y="3281"/>
                  </a:lnTo>
                  <a:lnTo>
                    <a:pt x="18999" y="3810"/>
                  </a:lnTo>
                  <a:lnTo>
                    <a:pt x="19444" y="4370"/>
                  </a:lnTo>
                  <a:lnTo>
                    <a:pt x="19849" y="4951"/>
                  </a:lnTo>
                  <a:lnTo>
                    <a:pt x="20211" y="5556"/>
                  </a:lnTo>
                  <a:lnTo>
                    <a:pt x="20535" y="6183"/>
                  </a:lnTo>
                  <a:lnTo>
                    <a:pt x="20817" y="6824"/>
                  </a:lnTo>
                  <a:lnTo>
                    <a:pt x="21056" y="7482"/>
                  </a:lnTo>
                  <a:lnTo>
                    <a:pt x="21253" y="8152"/>
                  </a:lnTo>
                  <a:lnTo>
                    <a:pt x="21406" y="8832"/>
                  </a:lnTo>
                  <a:lnTo>
                    <a:pt x="21515" y="9518"/>
                  </a:lnTo>
                  <a:lnTo>
                    <a:pt x="21579" y="10210"/>
                  </a:lnTo>
                  <a:lnTo>
                    <a:pt x="21598" y="10903"/>
                  </a:lnTo>
                  <a:lnTo>
                    <a:pt x="21570" y="11598"/>
                  </a:lnTo>
                  <a:lnTo>
                    <a:pt x="21496" y="12287"/>
                  </a:lnTo>
                  <a:lnTo>
                    <a:pt x="21373" y="12973"/>
                  </a:lnTo>
                  <a:lnTo>
                    <a:pt x="21204" y="13649"/>
                  </a:lnTo>
                  <a:lnTo>
                    <a:pt x="20984" y="14316"/>
                  </a:lnTo>
                  <a:lnTo>
                    <a:pt x="20717" y="14970"/>
                  </a:lnTo>
                  <a:lnTo>
                    <a:pt x="20398" y="15607"/>
                  </a:lnTo>
                  <a:lnTo>
                    <a:pt x="20028" y="16226"/>
                  </a:lnTo>
                  <a:lnTo>
                    <a:pt x="19607" y="16826"/>
                  </a:lnTo>
                  <a:lnTo>
                    <a:pt x="21599" y="18687"/>
                  </a:lnTo>
                  <a:lnTo>
                    <a:pt x="18927" y="21421"/>
                  </a:lnTo>
                  <a:lnTo>
                    <a:pt x="16965" y="19519"/>
                  </a:lnTo>
                  <a:lnTo>
                    <a:pt x="16555" y="19763"/>
                  </a:lnTo>
                  <a:lnTo>
                    <a:pt x="16141" y="19991"/>
                  </a:lnTo>
                  <a:lnTo>
                    <a:pt x="15728" y="20204"/>
                  </a:lnTo>
                  <a:lnTo>
                    <a:pt x="15312" y="20400"/>
                  </a:lnTo>
                  <a:lnTo>
                    <a:pt x="14895" y="20581"/>
                  </a:lnTo>
                  <a:lnTo>
                    <a:pt x="14479" y="20745"/>
                  </a:lnTo>
                  <a:lnTo>
                    <a:pt x="14060" y="20893"/>
                  </a:lnTo>
                  <a:lnTo>
                    <a:pt x="13642" y="21026"/>
                  </a:lnTo>
                  <a:lnTo>
                    <a:pt x="13222" y="21140"/>
                  </a:lnTo>
                  <a:lnTo>
                    <a:pt x="12803" y="21240"/>
                  </a:lnTo>
                  <a:lnTo>
                    <a:pt x="12382" y="21324"/>
                  </a:lnTo>
                  <a:lnTo>
                    <a:pt x="11960" y="21391"/>
                  </a:lnTo>
                  <a:lnTo>
                    <a:pt x="11539" y="21442"/>
                  </a:lnTo>
                  <a:lnTo>
                    <a:pt x="11119" y="21475"/>
                  </a:lnTo>
                  <a:lnTo>
                    <a:pt x="10698" y="21492"/>
                  </a:lnTo>
                  <a:lnTo>
                    <a:pt x="10277" y="21493"/>
                  </a:lnTo>
                  <a:lnTo>
                    <a:pt x="9855" y="21476"/>
                  </a:lnTo>
                  <a:lnTo>
                    <a:pt x="9437" y="21443"/>
                  </a:lnTo>
                  <a:lnTo>
                    <a:pt x="9015" y="21393"/>
                  </a:lnTo>
                  <a:lnTo>
                    <a:pt x="8595" y="21326"/>
                  </a:lnTo>
                  <a:lnTo>
                    <a:pt x="8175" y="21241"/>
                  </a:lnTo>
                  <a:lnTo>
                    <a:pt x="7758" y="21140"/>
                  </a:lnTo>
                  <a:lnTo>
                    <a:pt x="7339" y="21023"/>
                  </a:lnTo>
                  <a:lnTo>
                    <a:pt x="6922" y="20888"/>
                  </a:lnTo>
                  <a:lnTo>
                    <a:pt x="6508" y="20734"/>
                  </a:lnTo>
                  <a:lnTo>
                    <a:pt x="6093" y="20564"/>
                  </a:lnTo>
                  <a:lnTo>
                    <a:pt x="5678" y="20377"/>
                  </a:lnTo>
                  <a:lnTo>
                    <a:pt x="5266" y="20173"/>
                  </a:lnTo>
                  <a:lnTo>
                    <a:pt x="4856" y="19949"/>
                  </a:lnTo>
                  <a:lnTo>
                    <a:pt x="4447" y="19709"/>
                  </a:lnTo>
                  <a:lnTo>
                    <a:pt x="4037" y="19452"/>
                  </a:lnTo>
                  <a:lnTo>
                    <a:pt x="3632" y="19176"/>
                  </a:lnTo>
                  <a:lnTo>
                    <a:pt x="3327" y="19469"/>
                  </a:lnTo>
                  <a:lnTo>
                    <a:pt x="3348" y="19629"/>
                  </a:lnTo>
                  <a:lnTo>
                    <a:pt x="3358" y="19783"/>
                  </a:lnTo>
                  <a:lnTo>
                    <a:pt x="3358" y="19934"/>
                  </a:lnTo>
                  <a:lnTo>
                    <a:pt x="3346" y="20079"/>
                  </a:lnTo>
                  <a:lnTo>
                    <a:pt x="3324" y="20220"/>
                  </a:lnTo>
                  <a:lnTo>
                    <a:pt x="3295" y="20355"/>
                  </a:lnTo>
                  <a:lnTo>
                    <a:pt x="3255" y="20485"/>
                  </a:lnTo>
                  <a:lnTo>
                    <a:pt x="3208" y="20608"/>
                  </a:lnTo>
                  <a:lnTo>
                    <a:pt x="3152" y="20728"/>
                  </a:lnTo>
                  <a:lnTo>
                    <a:pt x="3086" y="20839"/>
                  </a:lnTo>
                  <a:lnTo>
                    <a:pt x="3015" y="20944"/>
                  </a:lnTo>
                  <a:lnTo>
                    <a:pt x="2937" y="21043"/>
                  </a:lnTo>
                  <a:lnTo>
                    <a:pt x="2851" y="21135"/>
                  </a:lnTo>
                  <a:lnTo>
                    <a:pt x="2759" y="21219"/>
                  </a:lnTo>
                  <a:lnTo>
                    <a:pt x="2661" y="21296"/>
                  </a:lnTo>
                  <a:lnTo>
                    <a:pt x="2558" y="21363"/>
                  </a:lnTo>
                  <a:lnTo>
                    <a:pt x="2451" y="21424"/>
                  </a:lnTo>
                  <a:lnTo>
                    <a:pt x="2339" y="21476"/>
                  </a:lnTo>
                  <a:lnTo>
                    <a:pt x="2220" y="21519"/>
                  </a:lnTo>
                  <a:lnTo>
                    <a:pt x="2099" y="21554"/>
                  </a:lnTo>
                  <a:lnTo>
                    <a:pt x="1975" y="21578"/>
                  </a:lnTo>
                  <a:lnTo>
                    <a:pt x="1847" y="21594"/>
                  </a:lnTo>
                  <a:lnTo>
                    <a:pt x="1717" y="21600"/>
                  </a:lnTo>
                  <a:lnTo>
                    <a:pt x="1583" y="21596"/>
                  </a:lnTo>
                  <a:lnTo>
                    <a:pt x="1448" y="21581"/>
                  </a:lnTo>
                  <a:lnTo>
                    <a:pt x="1310" y="21555"/>
                  </a:lnTo>
                  <a:lnTo>
                    <a:pt x="1172" y="21518"/>
                  </a:lnTo>
                  <a:lnTo>
                    <a:pt x="1035" y="21471"/>
                  </a:lnTo>
                  <a:lnTo>
                    <a:pt x="896" y="21413"/>
                  </a:lnTo>
                  <a:lnTo>
                    <a:pt x="757" y="21344"/>
                  </a:lnTo>
                  <a:lnTo>
                    <a:pt x="617" y="21261"/>
                  </a:lnTo>
                  <a:lnTo>
                    <a:pt x="478" y="21166"/>
                  </a:lnTo>
                  <a:lnTo>
                    <a:pt x="389" y="21042"/>
                  </a:lnTo>
                  <a:lnTo>
                    <a:pt x="308" y="20918"/>
                  </a:lnTo>
                  <a:lnTo>
                    <a:pt x="239" y="20792"/>
                  </a:lnTo>
                  <a:lnTo>
                    <a:pt x="177" y="20666"/>
                  </a:lnTo>
                  <a:lnTo>
                    <a:pt x="125" y="20541"/>
                  </a:lnTo>
                  <a:lnTo>
                    <a:pt x="82" y="20415"/>
                  </a:lnTo>
                  <a:lnTo>
                    <a:pt x="48" y="20289"/>
                  </a:lnTo>
                  <a:lnTo>
                    <a:pt x="22" y="20166"/>
                  </a:lnTo>
                  <a:lnTo>
                    <a:pt x="6" y="20041"/>
                  </a:lnTo>
                  <a:lnTo>
                    <a:pt x="0" y="19920"/>
                  </a:lnTo>
                  <a:lnTo>
                    <a:pt x="1" y="19800"/>
                  </a:lnTo>
                  <a:lnTo>
                    <a:pt x="10" y="19682"/>
                  </a:lnTo>
                  <a:lnTo>
                    <a:pt x="29" y="19565"/>
                  </a:lnTo>
                  <a:lnTo>
                    <a:pt x="56" y="19452"/>
                  </a:lnTo>
                  <a:lnTo>
                    <a:pt x="90" y="19342"/>
                  </a:lnTo>
                  <a:lnTo>
                    <a:pt x="135" y="19233"/>
                  </a:lnTo>
                  <a:lnTo>
                    <a:pt x="185" y="19129"/>
                  </a:lnTo>
                  <a:lnTo>
                    <a:pt x="244" y="19029"/>
                  </a:lnTo>
                  <a:lnTo>
                    <a:pt x="312" y="18933"/>
                  </a:lnTo>
                  <a:lnTo>
                    <a:pt x="387" y="18841"/>
                  </a:lnTo>
                  <a:lnTo>
                    <a:pt x="470" y="18755"/>
                  </a:lnTo>
                  <a:lnTo>
                    <a:pt x="561" y="18672"/>
                  </a:lnTo>
                  <a:lnTo>
                    <a:pt x="659" y="18596"/>
                  </a:lnTo>
                  <a:lnTo>
                    <a:pt x="765" y="18525"/>
                  </a:lnTo>
                  <a:lnTo>
                    <a:pt x="877" y="18461"/>
                  </a:lnTo>
                  <a:lnTo>
                    <a:pt x="997" y="18402"/>
                  </a:lnTo>
                  <a:lnTo>
                    <a:pt x="1123" y="18350"/>
                  </a:lnTo>
                  <a:lnTo>
                    <a:pt x="1258" y="18304"/>
                  </a:lnTo>
                  <a:lnTo>
                    <a:pt x="1398" y="18266"/>
                  </a:lnTo>
                  <a:lnTo>
                    <a:pt x="1547" y="18235"/>
                  </a:lnTo>
                  <a:lnTo>
                    <a:pt x="1702" y="18213"/>
                  </a:lnTo>
                  <a:lnTo>
                    <a:pt x="1864" y="18199"/>
                  </a:lnTo>
                  <a:lnTo>
                    <a:pt x="2079" y="18016"/>
                  </a:lnTo>
                  <a:lnTo>
                    <a:pt x="659" y="16316"/>
                  </a:lnTo>
                  <a:lnTo>
                    <a:pt x="2312" y="14647"/>
                  </a:lnTo>
                  <a:lnTo>
                    <a:pt x="2613" y="14918"/>
                  </a:lnTo>
                  <a:lnTo>
                    <a:pt x="2922" y="15178"/>
                  </a:lnTo>
                  <a:lnTo>
                    <a:pt x="3235" y="15428"/>
                  </a:lnTo>
                  <a:lnTo>
                    <a:pt x="3556" y="15670"/>
                  </a:lnTo>
                  <a:lnTo>
                    <a:pt x="3882" y="15901"/>
                  </a:lnTo>
                  <a:lnTo>
                    <a:pt x="4215" y="16123"/>
                  </a:lnTo>
                  <a:lnTo>
                    <a:pt x="4552" y="16331"/>
                  </a:lnTo>
                  <a:lnTo>
                    <a:pt x="4893" y="16530"/>
                  </a:lnTo>
                  <a:lnTo>
                    <a:pt x="5241" y="16716"/>
                  </a:lnTo>
                  <a:lnTo>
                    <a:pt x="5594" y="16891"/>
                  </a:lnTo>
                  <a:lnTo>
                    <a:pt x="5950" y="17051"/>
                  </a:lnTo>
                  <a:lnTo>
                    <a:pt x="6310" y="17200"/>
                  </a:lnTo>
                  <a:lnTo>
                    <a:pt x="6675" y="17334"/>
                  </a:lnTo>
                  <a:lnTo>
                    <a:pt x="7044" y="17455"/>
                  </a:lnTo>
                  <a:lnTo>
                    <a:pt x="7417" y="17561"/>
                  </a:lnTo>
                  <a:lnTo>
                    <a:pt x="7792" y="17653"/>
                  </a:lnTo>
                  <a:lnTo>
                    <a:pt x="8171" y="17731"/>
                  </a:lnTo>
                  <a:lnTo>
                    <a:pt x="8553" y="17791"/>
                  </a:lnTo>
                  <a:lnTo>
                    <a:pt x="8938" y="17837"/>
                  </a:lnTo>
                  <a:lnTo>
                    <a:pt x="9324" y="17866"/>
                  </a:lnTo>
                  <a:lnTo>
                    <a:pt x="9713" y="17878"/>
                  </a:lnTo>
                  <a:lnTo>
                    <a:pt x="10107" y="17873"/>
                  </a:lnTo>
                  <a:lnTo>
                    <a:pt x="10500" y="17850"/>
                  </a:lnTo>
                  <a:lnTo>
                    <a:pt x="10894" y="17808"/>
                  </a:lnTo>
                  <a:lnTo>
                    <a:pt x="11290" y="17751"/>
                  </a:lnTo>
                  <a:lnTo>
                    <a:pt x="11689" y="17672"/>
                  </a:lnTo>
                  <a:lnTo>
                    <a:pt x="12087" y="17575"/>
                  </a:lnTo>
                  <a:lnTo>
                    <a:pt x="12486" y="17459"/>
                  </a:lnTo>
                  <a:lnTo>
                    <a:pt x="12886" y="17323"/>
                  </a:lnTo>
                  <a:lnTo>
                    <a:pt x="13287" y="17165"/>
                  </a:lnTo>
                  <a:lnTo>
                    <a:pt x="13687" y="16988"/>
                  </a:lnTo>
                  <a:lnTo>
                    <a:pt x="14088" y="16788"/>
                  </a:lnTo>
                  <a:lnTo>
                    <a:pt x="7006" y="10060"/>
                  </a:lnTo>
                  <a:lnTo>
                    <a:pt x="5054" y="12053"/>
                  </a:lnTo>
                  <a:lnTo>
                    <a:pt x="1912" y="8966"/>
                  </a:lnTo>
                  <a:lnTo>
                    <a:pt x="7307" y="3368"/>
                  </a:lnTo>
                  <a:lnTo>
                    <a:pt x="7430" y="3396"/>
                  </a:lnTo>
                  <a:lnTo>
                    <a:pt x="7552" y="3421"/>
                  </a:lnTo>
                  <a:lnTo>
                    <a:pt x="7674" y="3443"/>
                  </a:lnTo>
                  <a:lnTo>
                    <a:pt x="7793" y="3463"/>
                  </a:lnTo>
                  <a:lnTo>
                    <a:pt x="7912" y="3480"/>
                  </a:lnTo>
                  <a:lnTo>
                    <a:pt x="8030" y="3491"/>
                  </a:lnTo>
                  <a:lnTo>
                    <a:pt x="8147" y="3503"/>
                  </a:lnTo>
                  <a:lnTo>
                    <a:pt x="8262" y="3510"/>
                  </a:lnTo>
                  <a:lnTo>
                    <a:pt x="8379" y="3514"/>
                  </a:lnTo>
                  <a:lnTo>
                    <a:pt x="8491" y="3514"/>
                  </a:lnTo>
                  <a:lnTo>
                    <a:pt x="8603" y="3511"/>
                  </a:lnTo>
                  <a:lnTo>
                    <a:pt x="8717" y="3506"/>
                  </a:lnTo>
                  <a:lnTo>
                    <a:pt x="8827" y="3495"/>
                  </a:lnTo>
                  <a:lnTo>
                    <a:pt x="8936" y="3482"/>
                  </a:lnTo>
                  <a:lnTo>
                    <a:pt x="9043" y="3466"/>
                  </a:lnTo>
                  <a:lnTo>
                    <a:pt x="9152" y="3447"/>
                  </a:lnTo>
                  <a:lnTo>
                    <a:pt x="9259" y="3423"/>
                  </a:lnTo>
                  <a:lnTo>
                    <a:pt x="9363" y="3396"/>
                  </a:lnTo>
                  <a:lnTo>
                    <a:pt x="9467" y="3367"/>
                  </a:lnTo>
                  <a:lnTo>
                    <a:pt x="9569" y="3333"/>
                  </a:lnTo>
                  <a:lnTo>
                    <a:pt x="9671" y="3295"/>
                  </a:lnTo>
                  <a:lnTo>
                    <a:pt x="9772" y="3252"/>
                  </a:lnTo>
                  <a:lnTo>
                    <a:pt x="9871" y="3207"/>
                  </a:lnTo>
                  <a:lnTo>
                    <a:pt x="9969" y="3158"/>
                  </a:lnTo>
                  <a:lnTo>
                    <a:pt x="10067" y="3104"/>
                  </a:lnTo>
                  <a:lnTo>
                    <a:pt x="10162" y="3048"/>
                  </a:lnTo>
                  <a:lnTo>
                    <a:pt x="10257" y="2987"/>
                  </a:lnTo>
                  <a:lnTo>
                    <a:pt x="10349" y="2922"/>
                  </a:lnTo>
                  <a:lnTo>
                    <a:pt x="10441" y="2853"/>
                  </a:lnTo>
                  <a:lnTo>
                    <a:pt x="10531" y="2780"/>
                  </a:lnTo>
                  <a:lnTo>
                    <a:pt x="10619" y="2704"/>
                  </a:lnTo>
                  <a:lnTo>
                    <a:pt x="10707" y="2622"/>
                  </a:lnTo>
                  <a:lnTo>
                    <a:pt x="12415" y="4338"/>
                  </a:lnTo>
                  <a:lnTo>
                    <a:pt x="9703" y="7189"/>
                  </a:lnTo>
                  <a:lnTo>
                    <a:pt x="16929" y="14235"/>
                  </a:lnTo>
                  <a:lnTo>
                    <a:pt x="17150" y="13827"/>
                  </a:lnTo>
                  <a:lnTo>
                    <a:pt x="17342" y="13397"/>
                  </a:lnTo>
                  <a:lnTo>
                    <a:pt x="17506" y="12951"/>
                  </a:lnTo>
                  <a:lnTo>
                    <a:pt x="17638" y="12490"/>
                  </a:lnTo>
                  <a:lnTo>
                    <a:pt x="17744" y="12015"/>
                  </a:lnTo>
                  <a:lnTo>
                    <a:pt x="17820" y="11528"/>
                  </a:lnTo>
                  <a:lnTo>
                    <a:pt x="17868" y="11032"/>
                  </a:lnTo>
                  <a:lnTo>
                    <a:pt x="17889" y="10525"/>
                  </a:lnTo>
                  <a:lnTo>
                    <a:pt x="17881" y="10012"/>
                  </a:lnTo>
                  <a:lnTo>
                    <a:pt x="17847" y="9495"/>
                  </a:lnTo>
                  <a:lnTo>
                    <a:pt x="17785" y="8972"/>
                  </a:lnTo>
                  <a:lnTo>
                    <a:pt x="17697" y="8447"/>
                  </a:lnTo>
                  <a:lnTo>
                    <a:pt x="17582" y="7922"/>
                  </a:lnTo>
                  <a:lnTo>
                    <a:pt x="17441" y="7397"/>
                  </a:lnTo>
                  <a:lnTo>
                    <a:pt x="17275" y="6876"/>
                  </a:lnTo>
                  <a:lnTo>
                    <a:pt x="17084" y="6358"/>
                  </a:lnTo>
                  <a:lnTo>
                    <a:pt x="16868" y="5846"/>
                  </a:lnTo>
                  <a:lnTo>
                    <a:pt x="16625" y="5342"/>
                  </a:lnTo>
                  <a:lnTo>
                    <a:pt x="16361" y="4849"/>
                  </a:lnTo>
                  <a:lnTo>
                    <a:pt x="16072" y="4364"/>
                  </a:lnTo>
                  <a:lnTo>
                    <a:pt x="15757" y="3893"/>
                  </a:lnTo>
                  <a:lnTo>
                    <a:pt x="15420" y="3436"/>
                  </a:lnTo>
                  <a:lnTo>
                    <a:pt x="15061" y="2995"/>
                  </a:lnTo>
                  <a:lnTo>
                    <a:pt x="14678" y="2570"/>
                  </a:lnTo>
                  <a:lnTo>
                    <a:pt x="14273" y="2166"/>
                  </a:lnTo>
                  <a:lnTo>
                    <a:pt x="13845" y="1781"/>
                  </a:lnTo>
                  <a:lnTo>
                    <a:pt x="13397" y="1419"/>
                  </a:lnTo>
                  <a:lnTo>
                    <a:pt x="12926" y="1081"/>
                  </a:lnTo>
                  <a:lnTo>
                    <a:pt x="12434" y="767"/>
                  </a:lnTo>
                  <a:lnTo>
                    <a:pt x="11920" y="483"/>
                  </a:lnTo>
                  <a:lnTo>
                    <a:pt x="11388" y="227"/>
                  </a:lnTo>
                  <a:lnTo>
                    <a:pt x="10834" y="0"/>
                  </a:lnTo>
                  <a:close/>
                </a:path>
              </a:pathLst>
            </a:custGeom>
            <a:solidFill>
              <a:srgbClr val="FFD797"/>
            </a:solidFill>
            <a:ln cap="flat" cmpd="sng">
              <a:noFill/>
              <a:prstDash val="solid"/>
              <a:round/>
            </a:ln>
          </p:spPr>
        </p:sp>
      </p:grpSp>
      <p:sp>
        <p:nvSpPr>
          <p:cNvPr id="252" name="六边形"/>
          <p:cNvSpPr>
            <a:spLocks/>
          </p:cNvSpPr>
          <p:nvPr/>
        </p:nvSpPr>
        <p:spPr>
          <a:xfrm>
            <a:off x="5677053" y="1646511"/>
            <a:ext cx="2351328" cy="372182"/>
          </a:xfrm>
          <a:prstGeom prst="hexagon">
            <a:avLst>
              <a:gd name="adj" fmla="val 157942"/>
              <a:gd name="vf" fmla="val 115470"/>
            </a:avLst>
          </a:prstGeom>
          <a:solidFill>
            <a:schemeClr val="accent2"/>
          </a:solidFill>
          <a:ln w="12700" cap="flat" cmpd="sng">
            <a:noFill/>
            <a:prstDash val="solid"/>
            <a:miter/>
          </a:ln>
        </p:spPr>
        <p:txBody>
          <a:bodyPr vert="horz" wrap="square" lIns="91440" tIns="45720" rIns="91440" bIns="45720" anchor="t" anchorCtr="0">
            <a:prstTxWarp prst="textNoShape">
              <a:avLst/>
            </a:prstTxWarp>
          </a:bodyPr>
          <a:lstStyle/>
          <a:p>
            <a:pPr marL="0" indent="0" algn="just">
              <a:lnSpc>
                <a:spcPts val="1800"/>
              </a:lnSpc>
              <a:spcBef>
                <a:spcPts val="0"/>
              </a:spcBef>
              <a:spcAft>
                <a:spcPts val="0"/>
              </a:spcAft>
              <a:buNone/>
            </a:pPr>
            <a:r>
              <a:rPr lang="zh-CN" altLang="en-US" sz="1200" b="0" i="0" u="none" strike="noStrike" kern="1200" cap="none" spc="0" baseline="0" dirty="0">
                <a:solidFill>
                  <a:schemeClr val="bg1"/>
                </a:solidFill>
                <a:latin typeface="微软雅黑" pitchFamily="34" charset="-122"/>
                <a:ea typeface="微软雅黑" pitchFamily="34" charset="-122"/>
                <a:cs typeface="Calibri" charset="0"/>
              </a:rPr>
              <a:t>地点：深圳夜景</a:t>
            </a:r>
          </a:p>
        </p:txBody>
      </p:sp>
      <p:pic>
        <p:nvPicPr>
          <p:cNvPr id="253" name="图片"/>
          <p:cNvPicPr>
            <a:picLocks noChangeAspect="1"/>
          </p:cNvPicPr>
          <p:nvPr/>
        </p:nvPicPr>
        <p:blipFill>
          <a:blip r:embed="rId4" cstate="print"/>
          <a:stretch>
            <a:fillRect/>
          </a:stretch>
        </p:blipFill>
        <p:spPr>
          <a:xfrm>
            <a:off x="292512" y="1488225"/>
            <a:ext cx="4286251" cy="3171756"/>
          </a:xfrm>
          <a:prstGeom prst="rect">
            <a:avLst/>
          </a:prstGeom>
          <a:noFill/>
          <a:ln w="12700" cap="flat" cmpd="sng">
            <a:noFill/>
            <a:prstDash val="solid"/>
            <a:miter/>
          </a:ln>
        </p:spPr>
      </p:pic>
    </p:spTree>
    <p:extLst>
      <p:ext uri="{BB962C8B-B14F-4D97-AF65-F5344CB8AC3E}">
        <p14:creationId xmlns:p14="http://schemas.microsoft.com/office/powerpoint/2010/main" val="916390959"/>
      </p:ext>
    </p:extLst>
  </p:cSld>
  <p:clrMapOvr>
    <a:masterClrMapping/>
  </p:clrMapOvr>
  <p:transition spd="slow" advTm="2000">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3" presetClass="entr" presetSubtype="0" fill="hold" grpId="0" nodeType="withEffect">
                                  <p:stCondLst>
                                    <p:cond delay="0"/>
                                  </p:stCondLst>
                                  <p:childTnLst>
                                    <p:set>
                                      <p:cBhvr>
                                        <p:cTn id="6" dur="1" fill="hold">
                                          <p:stCondLst>
                                            <p:cond delay="0"/>
                                          </p:stCondLst>
                                        </p:cTn>
                                        <p:tgtEl>
                                          <p:spTgt spid="248"/>
                                        </p:tgtEl>
                                        <p:attrNameLst>
                                          <p:attrName>style.visibility</p:attrName>
                                        </p:attrNameLst>
                                      </p:cBhvr>
                                      <p:to>
                                        <p:strVal val="visible"/>
                                      </p:to>
                                    </p:set>
                                    <p:anim calcmode="lin" valueType="num">
                                      <p:cBhvr>
                                        <p:cTn id="7" dur="500" fill="hold"/>
                                        <p:tgtEl>
                                          <p:spTgt spid="248"/>
                                        </p:tgtEl>
                                        <p:attrNameLst>
                                          <p:attrName>ppt_w</p:attrName>
                                        </p:attrNameLst>
                                      </p:cBhvr>
                                      <p:tavLst>
                                        <p:tav tm="0">
                                          <p:val>
                                            <p:fltVal val="0"/>
                                          </p:val>
                                        </p:tav>
                                        <p:tav tm="100000">
                                          <p:val>
                                            <p:strVal val="#ppt_w"/>
                                          </p:val>
                                        </p:tav>
                                      </p:tavLst>
                                    </p:anim>
                                    <p:anim calcmode="lin" valueType="num">
                                      <p:cBhvr>
                                        <p:cTn id="8" dur="500" fill="hold"/>
                                        <p:tgtEl>
                                          <p:spTgt spid="248"/>
                                        </p:tgtEl>
                                        <p:attrNameLst>
                                          <p:attrName>ppt_h</p:attrName>
                                        </p:attrNameLst>
                                      </p:cBhvr>
                                      <p:tavLst>
                                        <p:tav tm="0">
                                          <p:val>
                                            <p:fltVal val="0"/>
                                          </p:val>
                                        </p:tav>
                                        <p:tav tm="100000">
                                          <p:val>
                                            <p:strVal val="#ppt_h"/>
                                          </p:val>
                                        </p:tav>
                                      </p:tavLst>
                                    </p:anim>
                                    <p:animEffect transition="in" filter="fade">
                                      <p:cBhvr>
                                        <p:cTn id="9" dur="500"/>
                                        <p:tgtEl>
                                          <p:spTgt spid="248"/>
                                        </p:tgtEl>
                                      </p:cBhvr>
                                    </p:animEffect>
                                  </p:childTnLst>
                                </p:cTn>
                              </p:par>
                              <p:par>
                                <p:cTn id="10" presetID="53" presetClass="entr" presetSubtype="0" fill="hold" grpId="0" nodeType="withEffect">
                                  <p:stCondLst>
                                    <p:cond delay="0"/>
                                  </p:stCondLst>
                                  <p:childTnLst>
                                    <p:set>
                                      <p:cBhvr>
                                        <p:cTn id="11" dur="1" fill="hold">
                                          <p:stCondLst>
                                            <p:cond delay="0"/>
                                          </p:stCondLst>
                                        </p:cTn>
                                        <p:tgtEl>
                                          <p:spTgt spid="251"/>
                                        </p:tgtEl>
                                        <p:attrNameLst>
                                          <p:attrName>style.visibility</p:attrName>
                                        </p:attrNameLst>
                                      </p:cBhvr>
                                      <p:to>
                                        <p:strVal val="visible"/>
                                      </p:to>
                                    </p:set>
                                    <p:anim calcmode="lin" valueType="num">
                                      <p:cBhvr>
                                        <p:cTn id="12" dur="500" fill="hold"/>
                                        <p:tgtEl>
                                          <p:spTgt spid="251"/>
                                        </p:tgtEl>
                                        <p:attrNameLst>
                                          <p:attrName>ppt_w</p:attrName>
                                        </p:attrNameLst>
                                      </p:cBhvr>
                                      <p:tavLst>
                                        <p:tav tm="0">
                                          <p:val>
                                            <p:fltVal val="0"/>
                                          </p:val>
                                        </p:tav>
                                        <p:tav tm="100000">
                                          <p:val>
                                            <p:strVal val="#ppt_w"/>
                                          </p:val>
                                        </p:tav>
                                      </p:tavLst>
                                    </p:anim>
                                    <p:anim calcmode="lin" valueType="num">
                                      <p:cBhvr>
                                        <p:cTn id="13" dur="500" fill="hold"/>
                                        <p:tgtEl>
                                          <p:spTgt spid="251"/>
                                        </p:tgtEl>
                                        <p:attrNameLst>
                                          <p:attrName>ppt_h</p:attrName>
                                        </p:attrNameLst>
                                      </p:cBhvr>
                                      <p:tavLst>
                                        <p:tav tm="0">
                                          <p:val>
                                            <p:fltVal val="0"/>
                                          </p:val>
                                        </p:tav>
                                        <p:tav tm="100000">
                                          <p:val>
                                            <p:strVal val="#ppt_h"/>
                                          </p:val>
                                        </p:tav>
                                      </p:tavLst>
                                    </p:anim>
                                    <p:animEffect transition="in" filter="fade">
                                      <p:cBhvr>
                                        <p:cTn id="14" dur="500"/>
                                        <p:tgtEl>
                                          <p:spTgt spid="251"/>
                                        </p:tgtEl>
                                      </p:cBhvr>
                                    </p:animEffect>
                                  </p:childTnLst>
                                </p:cTn>
                              </p:par>
                            </p:childTnLst>
                          </p:cTn>
                        </p:par>
                        <p:par>
                          <p:cTn id="15" fill="hold" nodeType="withGroup">
                            <p:stCondLst>
                              <p:cond delay="500"/>
                            </p:stCondLst>
                            <p:childTnLst>
                              <p:par>
                                <p:cTn id="16" presetID="14" presetClass="entr" presetSubtype="10" fill="hold" grpId="0" nodeType="afterEffect">
                                  <p:stCondLst>
                                    <p:cond delay="0"/>
                                  </p:stCondLst>
                                  <p:childTnLst>
                                    <p:set>
                                      <p:cBhvr>
                                        <p:cTn id="17" dur="1" fill="hold">
                                          <p:stCondLst>
                                            <p:cond delay="0"/>
                                          </p:stCondLst>
                                        </p:cTn>
                                        <p:tgtEl>
                                          <p:spTgt spid="252"/>
                                        </p:tgtEl>
                                        <p:attrNameLst>
                                          <p:attrName>style.visibility</p:attrName>
                                        </p:attrNameLst>
                                      </p:cBhvr>
                                      <p:to>
                                        <p:strVal val="visible"/>
                                      </p:to>
                                    </p:set>
                                    <p:animEffect transition="in" filter="randombar(horizontal)">
                                      <p:cBhvr>
                                        <p:cTn id="18" dur="500"/>
                                        <p:tgtEl>
                                          <p:spTgt spid="252"/>
                                        </p:tgtEl>
                                      </p:cBhvr>
                                    </p:animEffect>
                                  </p:childTnLst>
                                </p:cTn>
                              </p:par>
                            </p:childTnLst>
                          </p:cTn>
                        </p:par>
                        <p:par>
                          <p:cTn id="19" fill="hold" nodeType="withGroup">
                            <p:stCondLst>
                              <p:cond delay="1000"/>
                            </p:stCondLst>
                            <p:childTnLst>
                              <p:par>
                                <p:cTn id="20" presetID="42" presetClass="entr" presetSubtype="0" fill="hold" grpId="0" nodeType="afterEffect">
                                  <p:stCondLst>
                                    <p:cond delay="0"/>
                                  </p:stCondLst>
                                  <p:childTnLst>
                                    <p:set>
                                      <p:cBhvr>
                                        <p:cTn id="21" dur="1" fill="hold">
                                          <p:stCondLst>
                                            <p:cond delay="0"/>
                                          </p:stCondLst>
                                        </p:cTn>
                                        <p:tgtEl>
                                          <p:spTgt spid="247"/>
                                        </p:tgtEl>
                                        <p:attrNameLst>
                                          <p:attrName>style.visibility</p:attrName>
                                        </p:attrNameLst>
                                      </p:cBhvr>
                                      <p:to>
                                        <p:strVal val="visible"/>
                                      </p:to>
                                    </p:set>
                                    <p:animEffect transition="in" filter="fade">
                                      <p:cBhvr>
                                        <p:cTn id="22" dur="1000"/>
                                        <p:tgtEl>
                                          <p:spTgt spid="247"/>
                                        </p:tgtEl>
                                      </p:cBhvr>
                                    </p:animEffect>
                                    <p:anim calcmode="lin" valueType="num">
                                      <p:cBhvr>
                                        <p:cTn id="23" dur="1000" fill="hold"/>
                                        <p:tgtEl>
                                          <p:spTgt spid="247"/>
                                        </p:tgtEl>
                                        <p:attrNameLst>
                                          <p:attrName>ppt_x</p:attrName>
                                        </p:attrNameLst>
                                      </p:cBhvr>
                                      <p:tavLst>
                                        <p:tav tm="0">
                                          <p:val>
                                            <p:strVal val="#ppt_x"/>
                                          </p:val>
                                        </p:tav>
                                        <p:tav tm="100000">
                                          <p:val>
                                            <p:strVal val="#ppt_x"/>
                                          </p:val>
                                        </p:tav>
                                      </p:tavLst>
                                    </p:anim>
                                    <p:anim calcmode="lin" valueType="num">
                                      <p:cBhvr>
                                        <p:cTn id="24" dur="1000" fill="hold"/>
                                        <p:tgtEl>
                                          <p:spTgt spid="24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7" grpId="0"/>
      <p:bldP spid="248" grpId="0" animBg="1"/>
      <p:bldP spid="251" grpId="0" animBg="1"/>
      <p:bldP spid="252" grpId="0" animBg="1"/>
    </p:bldLst>
  </p:timing>
</p:sld>
</file>

<file path=ppt/slides/slide2.xml><?xml version="1.0" encoding="utf-8"?>
<p:sld xmlns:a="http://schemas.openxmlformats.org/drawingml/2006/main" xmlns:r="http://schemas.openxmlformats.org/officeDocument/2006/relationships" xmlns:p="http://schemas.openxmlformats.org/presentationml/2006/main" showMasterSp="0">
  <p:cSld>
    <p:bg>
      <p:bgPr>
        <a:blipFill>
          <a:blip r:embed="rId4"/>
          <a:stretch/>
        </a:blipFill>
        <a:effectLst/>
      </p:bgPr>
    </p:bg>
    <p:spTree>
      <p:nvGrpSpPr>
        <p:cNvPr id="1" name=""/>
        <p:cNvGrpSpPr/>
        <p:nvPr/>
      </p:nvGrpSpPr>
      <p:grpSpPr>
        <a:xfrm>
          <a:off x="0" y="0"/>
          <a:ext cx="0" cy="0"/>
          <a:chOff x="0" y="0"/>
          <a:chExt cx="0" cy="0"/>
        </a:xfrm>
      </p:grpSpPr>
      <p:sp>
        <p:nvSpPr>
          <p:cNvPr id="22" name="矩形"/>
          <p:cNvSpPr>
            <a:spLocks/>
          </p:cNvSpPr>
          <p:nvPr/>
        </p:nvSpPr>
        <p:spPr>
          <a:xfrm>
            <a:off x="1979712" y="1563929"/>
            <a:ext cx="5400600" cy="1007820"/>
          </a:xfrm>
          <a:prstGeom prst="rect">
            <a:avLst/>
          </a:prstGeom>
          <a:noFill/>
          <a:ln w="12700" cap="flat" cmpd="sng">
            <a:noFill/>
            <a:prstDash val="solid"/>
            <a:miter/>
          </a:ln>
        </p:spPr>
        <p:txBody>
          <a:bodyPr vert="horz" wrap="square" lIns="0" tIns="45720" rIns="0" bIns="45720" anchor="ctr" anchorCtr="0">
            <a:prstTxWarp prst="textNoShape">
              <a:avLst/>
            </a:prstTxWarp>
          </a:bodyPr>
          <a:lstStyle/>
          <a:p>
            <a:pPr marL="0" indent="0" algn="ctr" eaLnBrk="1" latinLnBrk="0" hangingPunct="1">
              <a:lnSpc>
                <a:spcPct val="100000"/>
              </a:lnSpc>
              <a:spcBef>
                <a:spcPts val="0"/>
              </a:spcBef>
              <a:spcAft>
                <a:spcPts val="0"/>
              </a:spcAft>
              <a:buNone/>
            </a:pPr>
            <a:r>
              <a:rPr lang="zh-CN" altLang="en-US" sz="7000" b="0" i="0" u="none" strike="noStrike" kern="1200" cap="none" spc="0" baseline="0">
                <a:solidFill>
                  <a:srgbClr val="AE0E16"/>
                </a:solidFill>
                <a:latin typeface="李旭科书法" pitchFamily="2" charset="-122"/>
                <a:ea typeface="李旭科书法" pitchFamily="2" charset="-122"/>
                <a:cs typeface="Calibri" charset="0"/>
              </a:rPr>
              <a:t>特区精神</a:t>
            </a:r>
          </a:p>
        </p:txBody>
      </p:sp>
      <p:sp>
        <p:nvSpPr>
          <p:cNvPr id="23" name="曲线"/>
          <p:cNvSpPr>
            <a:spLocks/>
          </p:cNvSpPr>
          <p:nvPr/>
        </p:nvSpPr>
        <p:spPr>
          <a:xfrm>
            <a:off x="755576" y="627161"/>
            <a:ext cx="1152127" cy="1174943"/>
          </a:xfrm>
          <a:custGeom>
            <a:avLst/>
            <a:gdLst>
              <a:gd name="T1" fmla="*/ 0 w 21600"/>
              <a:gd name="T2" fmla="*/ 0 h 21600"/>
              <a:gd name="T3" fmla="*/ 21600 w 21600"/>
              <a:gd name="T4" fmla="*/ 21600 h 21600"/>
            </a:gdLst>
            <a:ahLst/>
            <a:cxnLst/>
            <a:rect l="T1" t="T2" r="T3" b="T4"/>
            <a:pathLst>
              <a:path w="21600" h="21600">
                <a:moveTo>
                  <a:pt x="10834" y="0"/>
                </a:moveTo>
                <a:lnTo>
                  <a:pt x="11700" y="57"/>
                </a:lnTo>
                <a:lnTo>
                  <a:pt x="12534" y="173"/>
                </a:lnTo>
                <a:lnTo>
                  <a:pt x="13338" y="340"/>
                </a:lnTo>
                <a:lnTo>
                  <a:pt x="14107" y="557"/>
                </a:lnTo>
                <a:lnTo>
                  <a:pt x="14842" y="824"/>
                </a:lnTo>
                <a:lnTo>
                  <a:pt x="15544" y="1134"/>
                </a:lnTo>
                <a:lnTo>
                  <a:pt x="16212" y="1489"/>
                </a:lnTo>
                <a:lnTo>
                  <a:pt x="16844" y="1882"/>
                </a:lnTo>
                <a:lnTo>
                  <a:pt x="17437" y="2314"/>
                </a:lnTo>
                <a:lnTo>
                  <a:pt x="17997" y="2782"/>
                </a:lnTo>
                <a:lnTo>
                  <a:pt x="18518" y="3281"/>
                </a:lnTo>
                <a:lnTo>
                  <a:pt x="18999" y="3811"/>
                </a:lnTo>
                <a:lnTo>
                  <a:pt x="19443" y="4370"/>
                </a:lnTo>
                <a:lnTo>
                  <a:pt x="19847" y="4952"/>
                </a:lnTo>
                <a:lnTo>
                  <a:pt x="20211" y="5555"/>
                </a:lnTo>
                <a:lnTo>
                  <a:pt x="20534" y="6182"/>
                </a:lnTo>
                <a:lnTo>
                  <a:pt x="20817" y="6824"/>
                </a:lnTo>
                <a:lnTo>
                  <a:pt x="21057" y="7483"/>
                </a:lnTo>
                <a:lnTo>
                  <a:pt x="21253" y="8153"/>
                </a:lnTo>
                <a:lnTo>
                  <a:pt x="21405" y="8831"/>
                </a:lnTo>
                <a:lnTo>
                  <a:pt x="21516" y="9518"/>
                </a:lnTo>
                <a:lnTo>
                  <a:pt x="21579" y="10209"/>
                </a:lnTo>
                <a:lnTo>
                  <a:pt x="21598" y="10903"/>
                </a:lnTo>
                <a:lnTo>
                  <a:pt x="21571" y="11598"/>
                </a:lnTo>
                <a:lnTo>
                  <a:pt x="21497" y="12288"/>
                </a:lnTo>
                <a:lnTo>
                  <a:pt x="21373" y="12973"/>
                </a:lnTo>
                <a:lnTo>
                  <a:pt x="21203" y="13649"/>
                </a:lnTo>
                <a:lnTo>
                  <a:pt x="20984" y="14316"/>
                </a:lnTo>
                <a:lnTo>
                  <a:pt x="20717" y="14969"/>
                </a:lnTo>
                <a:lnTo>
                  <a:pt x="20399" y="15607"/>
                </a:lnTo>
                <a:lnTo>
                  <a:pt x="20028" y="16226"/>
                </a:lnTo>
                <a:lnTo>
                  <a:pt x="19608" y="16826"/>
                </a:lnTo>
                <a:lnTo>
                  <a:pt x="21600" y="18686"/>
                </a:lnTo>
                <a:lnTo>
                  <a:pt x="18928" y="21421"/>
                </a:lnTo>
                <a:lnTo>
                  <a:pt x="16966" y="19519"/>
                </a:lnTo>
                <a:lnTo>
                  <a:pt x="16555" y="19763"/>
                </a:lnTo>
                <a:lnTo>
                  <a:pt x="16142" y="19992"/>
                </a:lnTo>
                <a:lnTo>
                  <a:pt x="15728" y="20204"/>
                </a:lnTo>
                <a:lnTo>
                  <a:pt x="15313" y="20399"/>
                </a:lnTo>
                <a:lnTo>
                  <a:pt x="14896" y="20581"/>
                </a:lnTo>
                <a:lnTo>
                  <a:pt x="14479" y="20745"/>
                </a:lnTo>
                <a:lnTo>
                  <a:pt x="14060" y="20894"/>
                </a:lnTo>
                <a:lnTo>
                  <a:pt x="13641" y="21025"/>
                </a:lnTo>
                <a:lnTo>
                  <a:pt x="13222" y="21141"/>
                </a:lnTo>
                <a:lnTo>
                  <a:pt x="12802" y="21241"/>
                </a:lnTo>
                <a:lnTo>
                  <a:pt x="12382" y="21324"/>
                </a:lnTo>
                <a:lnTo>
                  <a:pt x="11961" y="21390"/>
                </a:lnTo>
                <a:lnTo>
                  <a:pt x="11540" y="21442"/>
                </a:lnTo>
                <a:lnTo>
                  <a:pt x="11119" y="21476"/>
                </a:lnTo>
                <a:lnTo>
                  <a:pt x="10698" y="21492"/>
                </a:lnTo>
                <a:lnTo>
                  <a:pt x="10277" y="21493"/>
                </a:lnTo>
                <a:lnTo>
                  <a:pt x="9856" y="21477"/>
                </a:lnTo>
                <a:lnTo>
                  <a:pt x="9435" y="21444"/>
                </a:lnTo>
                <a:lnTo>
                  <a:pt x="9015" y="21392"/>
                </a:lnTo>
                <a:lnTo>
                  <a:pt x="8595" y="21327"/>
                </a:lnTo>
                <a:lnTo>
                  <a:pt x="8176" y="21242"/>
                </a:lnTo>
                <a:lnTo>
                  <a:pt x="7757" y="21141"/>
                </a:lnTo>
                <a:lnTo>
                  <a:pt x="7339" y="21023"/>
                </a:lnTo>
                <a:lnTo>
                  <a:pt x="6923" y="20888"/>
                </a:lnTo>
                <a:lnTo>
                  <a:pt x="6507" y="20734"/>
                </a:lnTo>
                <a:lnTo>
                  <a:pt x="6093" y="20564"/>
                </a:lnTo>
                <a:lnTo>
                  <a:pt x="5679" y="20378"/>
                </a:lnTo>
                <a:lnTo>
                  <a:pt x="5267" y="20173"/>
                </a:lnTo>
                <a:lnTo>
                  <a:pt x="4857" y="19950"/>
                </a:lnTo>
                <a:lnTo>
                  <a:pt x="4447" y="19709"/>
                </a:lnTo>
                <a:lnTo>
                  <a:pt x="4037" y="19451"/>
                </a:lnTo>
                <a:lnTo>
                  <a:pt x="3631" y="19176"/>
                </a:lnTo>
                <a:lnTo>
                  <a:pt x="3328" y="19469"/>
                </a:lnTo>
                <a:lnTo>
                  <a:pt x="3349" y="19629"/>
                </a:lnTo>
                <a:lnTo>
                  <a:pt x="3358" y="19782"/>
                </a:lnTo>
                <a:lnTo>
                  <a:pt x="3358" y="19934"/>
                </a:lnTo>
                <a:lnTo>
                  <a:pt x="3346" y="20079"/>
                </a:lnTo>
                <a:lnTo>
                  <a:pt x="3325" y="20220"/>
                </a:lnTo>
                <a:lnTo>
                  <a:pt x="3295" y="20355"/>
                </a:lnTo>
                <a:lnTo>
                  <a:pt x="3254" y="20484"/>
                </a:lnTo>
                <a:lnTo>
                  <a:pt x="3207" y="20609"/>
                </a:lnTo>
                <a:lnTo>
                  <a:pt x="3151" y="20727"/>
                </a:lnTo>
                <a:lnTo>
                  <a:pt x="3087" y="20840"/>
                </a:lnTo>
                <a:lnTo>
                  <a:pt x="3015" y="20945"/>
                </a:lnTo>
                <a:lnTo>
                  <a:pt x="2937" y="21043"/>
                </a:lnTo>
                <a:lnTo>
                  <a:pt x="2851" y="21136"/>
                </a:lnTo>
                <a:lnTo>
                  <a:pt x="2759" y="21219"/>
                </a:lnTo>
                <a:lnTo>
                  <a:pt x="2662" y="21296"/>
                </a:lnTo>
                <a:lnTo>
                  <a:pt x="2559" y="21363"/>
                </a:lnTo>
                <a:lnTo>
                  <a:pt x="2451" y="21423"/>
                </a:lnTo>
                <a:lnTo>
                  <a:pt x="2338" y="21477"/>
                </a:lnTo>
                <a:lnTo>
                  <a:pt x="2220" y="21520"/>
                </a:lnTo>
                <a:lnTo>
                  <a:pt x="2098" y="21554"/>
                </a:lnTo>
                <a:lnTo>
                  <a:pt x="1975" y="21578"/>
                </a:lnTo>
                <a:lnTo>
                  <a:pt x="1847" y="21594"/>
                </a:lnTo>
                <a:lnTo>
                  <a:pt x="1716" y="21600"/>
                </a:lnTo>
                <a:lnTo>
                  <a:pt x="1583" y="21595"/>
                </a:lnTo>
                <a:lnTo>
                  <a:pt x="1449" y="21581"/>
                </a:lnTo>
                <a:lnTo>
                  <a:pt x="1310" y="21555"/>
                </a:lnTo>
                <a:lnTo>
                  <a:pt x="1173" y="21519"/>
                </a:lnTo>
                <a:lnTo>
                  <a:pt x="1035" y="21472"/>
                </a:lnTo>
                <a:lnTo>
                  <a:pt x="895" y="21413"/>
                </a:lnTo>
                <a:lnTo>
                  <a:pt x="756" y="21343"/>
                </a:lnTo>
                <a:lnTo>
                  <a:pt x="618" y="21261"/>
                </a:lnTo>
                <a:lnTo>
                  <a:pt x="478" y="21167"/>
                </a:lnTo>
                <a:lnTo>
                  <a:pt x="389" y="21042"/>
                </a:lnTo>
                <a:lnTo>
                  <a:pt x="309" y="20918"/>
                </a:lnTo>
                <a:lnTo>
                  <a:pt x="239" y="20792"/>
                </a:lnTo>
                <a:lnTo>
                  <a:pt x="176" y="20667"/>
                </a:lnTo>
                <a:lnTo>
                  <a:pt x="124" y="20542"/>
                </a:lnTo>
                <a:lnTo>
                  <a:pt x="82" y="20415"/>
                </a:lnTo>
                <a:lnTo>
                  <a:pt x="47" y="20290"/>
                </a:lnTo>
                <a:lnTo>
                  <a:pt x="23" y="20165"/>
                </a:lnTo>
                <a:lnTo>
                  <a:pt x="6" y="20041"/>
                </a:lnTo>
                <a:lnTo>
                  <a:pt x="0" y="19920"/>
                </a:lnTo>
                <a:lnTo>
                  <a:pt x="1" y="19799"/>
                </a:lnTo>
                <a:lnTo>
                  <a:pt x="10" y="19681"/>
                </a:lnTo>
                <a:lnTo>
                  <a:pt x="28" y="19566"/>
                </a:lnTo>
                <a:lnTo>
                  <a:pt x="56" y="19451"/>
                </a:lnTo>
                <a:lnTo>
                  <a:pt x="90" y="19341"/>
                </a:lnTo>
                <a:lnTo>
                  <a:pt x="134" y="19234"/>
                </a:lnTo>
                <a:lnTo>
                  <a:pt x="185" y="19129"/>
                </a:lnTo>
                <a:lnTo>
                  <a:pt x="245" y="19029"/>
                </a:lnTo>
                <a:lnTo>
                  <a:pt x="312" y="18934"/>
                </a:lnTo>
                <a:lnTo>
                  <a:pt x="387" y="18841"/>
                </a:lnTo>
                <a:lnTo>
                  <a:pt x="470" y="18755"/>
                </a:lnTo>
                <a:lnTo>
                  <a:pt x="560" y="18673"/>
                </a:lnTo>
                <a:lnTo>
                  <a:pt x="659" y="18596"/>
                </a:lnTo>
                <a:lnTo>
                  <a:pt x="764" y="18525"/>
                </a:lnTo>
                <a:lnTo>
                  <a:pt x="877" y="18461"/>
                </a:lnTo>
                <a:lnTo>
                  <a:pt x="998" y="18401"/>
                </a:lnTo>
                <a:lnTo>
                  <a:pt x="1124" y="18350"/>
                </a:lnTo>
                <a:lnTo>
                  <a:pt x="1258" y="18305"/>
                </a:lnTo>
                <a:lnTo>
                  <a:pt x="1399" y="18267"/>
                </a:lnTo>
                <a:lnTo>
                  <a:pt x="1547" y="18235"/>
                </a:lnTo>
                <a:lnTo>
                  <a:pt x="1702" y="18212"/>
                </a:lnTo>
                <a:lnTo>
                  <a:pt x="1864" y="18198"/>
                </a:lnTo>
                <a:lnTo>
                  <a:pt x="2079" y="18016"/>
                </a:lnTo>
                <a:lnTo>
                  <a:pt x="659" y="16315"/>
                </a:lnTo>
                <a:lnTo>
                  <a:pt x="2312" y="14647"/>
                </a:lnTo>
                <a:lnTo>
                  <a:pt x="2614" y="14917"/>
                </a:lnTo>
                <a:lnTo>
                  <a:pt x="2922" y="15178"/>
                </a:lnTo>
                <a:lnTo>
                  <a:pt x="3235" y="15429"/>
                </a:lnTo>
                <a:lnTo>
                  <a:pt x="3556" y="15670"/>
                </a:lnTo>
                <a:lnTo>
                  <a:pt x="3882" y="15901"/>
                </a:lnTo>
                <a:lnTo>
                  <a:pt x="4215" y="16123"/>
                </a:lnTo>
                <a:lnTo>
                  <a:pt x="4552" y="16331"/>
                </a:lnTo>
                <a:lnTo>
                  <a:pt x="4894" y="16530"/>
                </a:lnTo>
                <a:lnTo>
                  <a:pt x="5242" y="16717"/>
                </a:lnTo>
                <a:lnTo>
                  <a:pt x="5594" y="16890"/>
                </a:lnTo>
                <a:lnTo>
                  <a:pt x="5949" y="17052"/>
                </a:lnTo>
                <a:lnTo>
                  <a:pt x="6310" y="17200"/>
                </a:lnTo>
                <a:lnTo>
                  <a:pt x="6674" y="17335"/>
                </a:lnTo>
                <a:lnTo>
                  <a:pt x="7043" y="17455"/>
                </a:lnTo>
                <a:lnTo>
                  <a:pt x="7416" y="17561"/>
                </a:lnTo>
                <a:lnTo>
                  <a:pt x="7792" y="17654"/>
                </a:lnTo>
                <a:lnTo>
                  <a:pt x="8171" y="17731"/>
                </a:lnTo>
                <a:lnTo>
                  <a:pt x="8553" y="17791"/>
                </a:lnTo>
                <a:lnTo>
                  <a:pt x="8938" y="17837"/>
                </a:lnTo>
                <a:lnTo>
                  <a:pt x="9324" y="17865"/>
                </a:lnTo>
                <a:lnTo>
                  <a:pt x="9714" y="17877"/>
                </a:lnTo>
                <a:lnTo>
                  <a:pt x="10106" y="17872"/>
                </a:lnTo>
                <a:lnTo>
                  <a:pt x="10499" y="17850"/>
                </a:lnTo>
                <a:lnTo>
                  <a:pt x="10894" y="17809"/>
                </a:lnTo>
                <a:lnTo>
                  <a:pt x="11290" y="17751"/>
                </a:lnTo>
                <a:lnTo>
                  <a:pt x="11688" y="17673"/>
                </a:lnTo>
                <a:lnTo>
                  <a:pt x="12087" y="17575"/>
                </a:lnTo>
                <a:lnTo>
                  <a:pt x="12486" y="17459"/>
                </a:lnTo>
                <a:lnTo>
                  <a:pt x="12886" y="17323"/>
                </a:lnTo>
                <a:lnTo>
                  <a:pt x="13286" y="17165"/>
                </a:lnTo>
                <a:lnTo>
                  <a:pt x="13687" y="16987"/>
                </a:lnTo>
                <a:lnTo>
                  <a:pt x="14088" y="16788"/>
                </a:lnTo>
                <a:lnTo>
                  <a:pt x="7006" y="10061"/>
                </a:lnTo>
                <a:lnTo>
                  <a:pt x="5054" y="12054"/>
                </a:lnTo>
                <a:lnTo>
                  <a:pt x="1912" y="8966"/>
                </a:lnTo>
                <a:lnTo>
                  <a:pt x="7308" y="3368"/>
                </a:lnTo>
                <a:lnTo>
                  <a:pt x="7430" y="3397"/>
                </a:lnTo>
                <a:lnTo>
                  <a:pt x="7553" y="3421"/>
                </a:lnTo>
                <a:lnTo>
                  <a:pt x="7674" y="3444"/>
                </a:lnTo>
                <a:lnTo>
                  <a:pt x="7793" y="3462"/>
                </a:lnTo>
                <a:lnTo>
                  <a:pt x="7912" y="3480"/>
                </a:lnTo>
                <a:lnTo>
                  <a:pt x="8030" y="3492"/>
                </a:lnTo>
                <a:lnTo>
                  <a:pt x="8147" y="3503"/>
                </a:lnTo>
                <a:lnTo>
                  <a:pt x="8262" y="3509"/>
                </a:lnTo>
                <a:lnTo>
                  <a:pt x="8378" y="3513"/>
                </a:lnTo>
                <a:lnTo>
                  <a:pt x="8491" y="3513"/>
                </a:lnTo>
                <a:lnTo>
                  <a:pt x="8603" y="3511"/>
                </a:lnTo>
                <a:lnTo>
                  <a:pt x="8717" y="3505"/>
                </a:lnTo>
                <a:lnTo>
                  <a:pt x="8827" y="3496"/>
                </a:lnTo>
                <a:lnTo>
                  <a:pt x="8936" y="3483"/>
                </a:lnTo>
                <a:lnTo>
                  <a:pt x="9043" y="3466"/>
                </a:lnTo>
                <a:lnTo>
                  <a:pt x="9152" y="3448"/>
                </a:lnTo>
                <a:lnTo>
                  <a:pt x="9259" y="3423"/>
                </a:lnTo>
                <a:lnTo>
                  <a:pt x="9363" y="3397"/>
                </a:lnTo>
                <a:lnTo>
                  <a:pt x="9468" y="3367"/>
                </a:lnTo>
                <a:lnTo>
                  <a:pt x="9570" y="3332"/>
                </a:lnTo>
                <a:lnTo>
                  <a:pt x="9671" y="3294"/>
                </a:lnTo>
                <a:lnTo>
                  <a:pt x="9771" y="3253"/>
                </a:lnTo>
                <a:lnTo>
                  <a:pt x="9871" y="3207"/>
                </a:lnTo>
                <a:lnTo>
                  <a:pt x="9969" y="3159"/>
                </a:lnTo>
                <a:lnTo>
                  <a:pt x="10066" y="3105"/>
                </a:lnTo>
                <a:lnTo>
                  <a:pt x="10161" y="3048"/>
                </a:lnTo>
                <a:lnTo>
                  <a:pt x="10257" y="2987"/>
                </a:lnTo>
                <a:lnTo>
                  <a:pt x="10348" y="2922"/>
                </a:lnTo>
                <a:lnTo>
                  <a:pt x="10440" y="2853"/>
                </a:lnTo>
                <a:lnTo>
                  <a:pt x="10531" y="2781"/>
                </a:lnTo>
                <a:lnTo>
                  <a:pt x="10620" y="2704"/>
                </a:lnTo>
                <a:lnTo>
                  <a:pt x="10708" y="2622"/>
                </a:lnTo>
                <a:lnTo>
                  <a:pt x="12414" y="4339"/>
                </a:lnTo>
                <a:lnTo>
                  <a:pt x="9703" y="7190"/>
                </a:lnTo>
                <a:lnTo>
                  <a:pt x="16929" y="14235"/>
                </a:lnTo>
                <a:lnTo>
                  <a:pt x="17150" y="13827"/>
                </a:lnTo>
                <a:lnTo>
                  <a:pt x="17343" y="13397"/>
                </a:lnTo>
                <a:lnTo>
                  <a:pt x="17505" y="12952"/>
                </a:lnTo>
                <a:lnTo>
                  <a:pt x="17639" y="12489"/>
                </a:lnTo>
                <a:lnTo>
                  <a:pt x="17743" y="12015"/>
                </a:lnTo>
                <a:lnTo>
                  <a:pt x="17820" y="11528"/>
                </a:lnTo>
                <a:lnTo>
                  <a:pt x="17868" y="11032"/>
                </a:lnTo>
                <a:lnTo>
                  <a:pt x="17888" y="10525"/>
                </a:lnTo>
                <a:lnTo>
                  <a:pt x="17880" y="10013"/>
                </a:lnTo>
                <a:lnTo>
                  <a:pt x="17846" y="9494"/>
                </a:lnTo>
                <a:lnTo>
                  <a:pt x="17784" y="8971"/>
                </a:lnTo>
                <a:lnTo>
                  <a:pt x="17697" y="8447"/>
                </a:lnTo>
                <a:lnTo>
                  <a:pt x="17583" y="7921"/>
                </a:lnTo>
                <a:lnTo>
                  <a:pt x="17442" y="7397"/>
                </a:lnTo>
                <a:lnTo>
                  <a:pt x="17276" y="6876"/>
                </a:lnTo>
                <a:lnTo>
                  <a:pt x="17084" y="6358"/>
                </a:lnTo>
                <a:lnTo>
                  <a:pt x="16869" y="5846"/>
                </a:lnTo>
                <a:lnTo>
                  <a:pt x="16626" y="5343"/>
                </a:lnTo>
                <a:lnTo>
                  <a:pt x="16360" y="4848"/>
                </a:lnTo>
                <a:lnTo>
                  <a:pt x="16072" y="4364"/>
                </a:lnTo>
                <a:lnTo>
                  <a:pt x="15758" y="3893"/>
                </a:lnTo>
                <a:lnTo>
                  <a:pt x="15421" y="3437"/>
                </a:lnTo>
                <a:lnTo>
                  <a:pt x="15060" y="2995"/>
                </a:lnTo>
                <a:lnTo>
                  <a:pt x="14678" y="2570"/>
                </a:lnTo>
                <a:lnTo>
                  <a:pt x="14273" y="2165"/>
                </a:lnTo>
                <a:lnTo>
                  <a:pt x="13846" y="1782"/>
                </a:lnTo>
                <a:lnTo>
                  <a:pt x="13397" y="1418"/>
                </a:lnTo>
                <a:lnTo>
                  <a:pt x="12927" y="1080"/>
                </a:lnTo>
                <a:lnTo>
                  <a:pt x="12434" y="767"/>
                </a:lnTo>
                <a:lnTo>
                  <a:pt x="11921" y="483"/>
                </a:lnTo>
                <a:lnTo>
                  <a:pt x="11389" y="227"/>
                </a:lnTo>
                <a:lnTo>
                  <a:pt x="10834" y="0"/>
                </a:lnTo>
                <a:close/>
              </a:path>
            </a:pathLst>
          </a:custGeom>
          <a:solidFill>
            <a:srgbClr val="AE0E16"/>
          </a:solidFill>
          <a:ln cap="flat" cmpd="sng">
            <a:noFill/>
            <a:prstDash val="solid"/>
            <a:round/>
          </a:ln>
        </p:spPr>
      </p:sp>
      <p:sp>
        <p:nvSpPr>
          <p:cNvPr id="24" name="矩形"/>
          <p:cNvSpPr>
            <a:spLocks/>
          </p:cNvSpPr>
          <p:nvPr/>
        </p:nvSpPr>
        <p:spPr>
          <a:xfrm>
            <a:off x="4008989" y="3435846"/>
            <a:ext cx="1728192" cy="515068"/>
          </a:xfrm>
          <a:prstGeom prst="rect">
            <a:avLst/>
          </a:prstGeom>
          <a:noFill/>
          <a:ln w="12700" cap="flat" cmpd="sng">
            <a:noFill/>
            <a:prstDash val="solid"/>
            <a:miter/>
          </a:ln>
        </p:spPr>
        <p:txBody>
          <a:bodyPr vert="horz" wrap="square" lIns="0" tIns="45720" rIns="0" bIns="45720" anchor="ctr" anchorCtr="0">
            <a:prstTxWarp prst="textNoShape">
              <a:avLst/>
            </a:prstTxWarp>
          </a:bodyPr>
          <a:lstStyle/>
          <a:p>
            <a:pPr marL="0" indent="0" algn="ctr" eaLnBrk="1" latinLnBrk="0" hangingPunct="1">
              <a:lnSpc>
                <a:spcPct val="100000"/>
              </a:lnSpc>
              <a:spcBef>
                <a:spcPts val="0"/>
              </a:spcBef>
              <a:spcAft>
                <a:spcPts val="0"/>
              </a:spcAft>
              <a:buNone/>
            </a:pPr>
            <a:r>
              <a:rPr lang="en-US" altLang="zh-CN" sz="1500" b="0" i="0" u="none" strike="noStrike" kern="1200" cap="none" spc="0" baseline="0">
                <a:solidFill>
                  <a:srgbClr val="AE0E16"/>
                </a:solidFill>
                <a:latin typeface="微软雅黑" pitchFamily="34" charset="-122"/>
                <a:ea typeface="微软雅黑" pitchFamily="34" charset="-122"/>
                <a:cs typeface="Calibri" charset="0"/>
              </a:rPr>
              <a:t>— 2022—</a:t>
            </a:r>
            <a:endParaRPr lang="zh-CN" altLang="en-US" sz="1500" b="0" i="0" u="none" strike="noStrike" kern="1200" cap="none" spc="0" baseline="0">
              <a:solidFill>
                <a:srgbClr val="AE0E16"/>
              </a:solidFill>
              <a:latin typeface="微软雅黑" pitchFamily="34" charset="-122"/>
              <a:ea typeface="微软雅黑" pitchFamily="34" charset="-122"/>
              <a:cs typeface="Calibri" charset="0"/>
            </a:endParaRPr>
          </a:p>
        </p:txBody>
      </p:sp>
      <p:pic>
        <p:nvPicPr>
          <p:cNvPr id="25" name="多媒体">
            <a:hlinkClick r:id="" action="ppaction://media"/>
          </p:cNvPr>
          <p:cNvPicPr>
            <a:picLocks noChangeAspect="1"/>
          </p:cNvPicPr>
          <p:nvPr>
            <a:audioFile r:link="rId1"/>
          </p:nvPr>
        </p:nvPicPr>
        <p:blipFill>
          <a:blip r:embed="rId5" cstate="print"/>
          <a:stretch>
            <a:fillRect/>
          </a:stretch>
        </p:blipFill>
        <p:spPr>
          <a:xfrm>
            <a:off x="4008989" y="-740618"/>
            <a:ext cx="609600" cy="609600"/>
          </a:xfrm>
          <a:prstGeom prst="rect">
            <a:avLst/>
          </a:prstGeom>
          <a:noFill/>
          <a:ln w="12700" cap="flat" cmpd="sng">
            <a:noFill/>
            <a:prstDash val="solid"/>
            <a:miter/>
          </a:ln>
        </p:spPr>
      </p:pic>
    </p:spTree>
    <p:extLst>
      <p:ext uri="{BB962C8B-B14F-4D97-AF65-F5344CB8AC3E}">
        <p14:creationId xmlns:p14="http://schemas.microsoft.com/office/powerpoint/2010/main" val="1405688354"/>
      </p:ext>
    </p:extLst>
  </p:cSld>
  <p:clrMapOvr>
    <a:masterClrMapping/>
  </p:clrMapOvr>
  <p:transition spd="slow" advTm="2000">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repeatCount="indefinite" fill="hold" nodeType="withEffect">
                                  <p:stCondLst>
                                    <p:cond delay="0"/>
                                  </p:stCondLst>
                                  <p:childTnLst>
                                    <p:cmd type="call" cmd="playFrom(0.0)">
                                      <p:cBhvr>
                                        <p:cTn id="6" dur="1" fill="hold"/>
                                        <p:tgtEl>
                                          <p:spTgt spid="25"/>
                                        </p:tgtEl>
                                      </p:cBhvr>
                                    </p:cmd>
                                  </p:childTnLst>
                                </p:cTn>
                              </p:par>
                              <p:par>
                                <p:cTn id="7" presetID="31" presetClass="entr" presetSubtype="0" fill="hold" grpId="0" nodeType="withEffect">
                                  <p:stCondLst>
                                    <p:cond delay="3000"/>
                                  </p:stCondLst>
                                  <p:childTnLst>
                                    <p:set>
                                      <p:cBhvr>
                                        <p:cTn id="8" dur="1" fill="hold">
                                          <p:stCondLst>
                                            <p:cond delay="0"/>
                                          </p:stCondLst>
                                        </p:cTn>
                                        <p:tgtEl>
                                          <p:spTgt spid="23"/>
                                        </p:tgtEl>
                                        <p:attrNameLst>
                                          <p:attrName>style.visibility</p:attrName>
                                        </p:attrNameLst>
                                      </p:cBhvr>
                                      <p:to>
                                        <p:strVal val="visible"/>
                                      </p:to>
                                    </p:set>
                                    <p:anim calcmode="lin" valueType="num">
                                      <p:cBhvr>
                                        <p:cTn id="9" dur="1000" fill="hold"/>
                                        <p:tgtEl>
                                          <p:spTgt spid="23"/>
                                        </p:tgtEl>
                                        <p:attrNameLst>
                                          <p:attrName>ppt_w</p:attrName>
                                        </p:attrNameLst>
                                      </p:cBhvr>
                                      <p:tavLst>
                                        <p:tav tm="0">
                                          <p:val>
                                            <p:fltVal val="0"/>
                                          </p:val>
                                        </p:tav>
                                        <p:tav tm="100000">
                                          <p:val>
                                            <p:strVal val="#ppt_w"/>
                                          </p:val>
                                        </p:tav>
                                      </p:tavLst>
                                    </p:anim>
                                    <p:anim calcmode="lin" valueType="num">
                                      <p:cBhvr>
                                        <p:cTn id="10" dur="1000" fill="hold"/>
                                        <p:tgtEl>
                                          <p:spTgt spid="23"/>
                                        </p:tgtEl>
                                        <p:attrNameLst>
                                          <p:attrName>ppt_h</p:attrName>
                                        </p:attrNameLst>
                                      </p:cBhvr>
                                      <p:tavLst>
                                        <p:tav tm="0">
                                          <p:val>
                                            <p:fltVal val="0"/>
                                          </p:val>
                                        </p:tav>
                                        <p:tav tm="100000">
                                          <p:val>
                                            <p:strVal val="#ppt_h"/>
                                          </p:val>
                                        </p:tav>
                                      </p:tavLst>
                                    </p:anim>
                                    <p:anim calcmode="lin" valueType="num">
                                      <p:cBhvr>
                                        <p:cTn id="11" dur="1000" fill="hold"/>
                                        <p:tgtEl>
                                          <p:spTgt spid="23"/>
                                        </p:tgtEl>
                                        <p:attrNameLst>
                                          <p:attrName>style.rotation</p:attrName>
                                        </p:attrNameLst>
                                      </p:cBhvr>
                                      <p:tavLst>
                                        <p:tav tm="0">
                                          <p:val>
                                            <p:fltVal val="90"/>
                                          </p:val>
                                        </p:tav>
                                        <p:tav tm="100000">
                                          <p:val>
                                            <p:fltVal val="0"/>
                                          </p:val>
                                        </p:tav>
                                      </p:tavLst>
                                    </p:anim>
                                    <p:animEffect transition="in" filter="fade">
                                      <p:cBhvr>
                                        <p:cTn id="12" dur="1000"/>
                                        <p:tgtEl>
                                          <p:spTgt spid="23"/>
                                        </p:tgtEl>
                                      </p:cBhvr>
                                    </p:animEffect>
                                  </p:childTnLst>
                                </p:cTn>
                              </p:par>
                              <p:par>
                                <p:cTn id="13" presetID="2" presetClass="entr" presetSubtype="1" fill="hold" nodeType="withEffect">
                                  <p:stCondLst>
                                    <p:cond delay="4000"/>
                                  </p:stCondLst>
                                  <p:iterate type="lt">
                                    <p:tmPct val="20000"/>
                                  </p:iterate>
                                  <p:childTnLst>
                                    <p:set>
                                      <p:cBhvr>
                                        <p:cTn id="14" dur="1" fill="hold">
                                          <p:stCondLst>
                                            <p:cond delay="0"/>
                                          </p:stCondLst>
                                        </p:cTn>
                                        <p:tgtEl>
                                          <p:spTgt spid="24">
                                            <p:txEl>
                                              <p:pRg st="0" end="0"/>
                                            </p:txEl>
                                          </p:spTgt>
                                        </p:tgtEl>
                                        <p:attrNameLst>
                                          <p:attrName>style.visibility</p:attrName>
                                        </p:attrNameLst>
                                      </p:cBhvr>
                                      <p:to>
                                        <p:strVal val="visible"/>
                                      </p:to>
                                    </p:set>
                                    <p:anim calcmode="lin" valueType="num">
                                      <p:cBhvr additive="base">
                                        <p:cTn id="15" dur="500" fill="hold"/>
                                        <p:tgtEl>
                                          <p:spTgt spid="24">
                                            <p:txEl>
                                              <p:pRg st="0" end="0"/>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24">
                                            <p:txEl>
                                              <p:pRg st="0" end="0"/>
                                            </p:txEl>
                                          </p:spTgt>
                                        </p:tgtEl>
                                        <p:attrNameLst>
                                          <p:attrName>ppt_y</p:attrName>
                                        </p:attrNameLst>
                                      </p:cBhvr>
                                      <p:tavLst>
                                        <p:tav tm="0">
                                          <p:val>
                                            <p:strVal val="0-#ppt_h/2"/>
                                          </p:val>
                                        </p:tav>
                                        <p:tav tm="100000">
                                          <p:val>
                                            <p:strVal val="#ppt_y"/>
                                          </p:val>
                                        </p:tav>
                                      </p:tavLst>
                                    </p:anim>
                                  </p:childTnLst>
                                </p:cTn>
                              </p:par>
                              <p:par>
                                <p:cTn id="17" presetID="41" presetClass="entr" presetSubtype="0" fill="hold" nodeType="withEffect">
                                  <p:stCondLst>
                                    <p:cond delay="9000"/>
                                  </p:stCondLst>
                                  <p:iterate type="lt">
                                    <p:tmPct val="20000"/>
                                  </p:iterate>
                                  <p:childTnLst>
                                    <p:set>
                                      <p:cBhvr>
                                        <p:cTn id="18" dur="1" fill="hold">
                                          <p:stCondLst>
                                            <p:cond delay="0"/>
                                          </p:stCondLst>
                                        </p:cTn>
                                        <p:tgtEl>
                                          <p:spTgt spid="22">
                                            <p:txEl>
                                              <p:pRg st="0" end="0"/>
                                            </p:txEl>
                                          </p:spTgt>
                                        </p:tgtEl>
                                        <p:attrNameLst>
                                          <p:attrName>style.visibility</p:attrName>
                                        </p:attrNameLst>
                                      </p:cBhvr>
                                      <p:to>
                                        <p:strVal val="visible"/>
                                      </p:to>
                                    </p:set>
                                    <p:anim calcmode="lin" valueType="num">
                                      <p:cBhvr>
                                        <p:cTn id="19" dur="2000" fill="hold"/>
                                        <p:tgtEl>
                                          <p:spTgt spid="22">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20" dur="2000" fill="hold"/>
                                        <p:tgtEl>
                                          <p:spTgt spid="22">
                                            <p:txEl>
                                              <p:pRg st="0" end="0"/>
                                            </p:txEl>
                                          </p:spTgt>
                                        </p:tgtEl>
                                        <p:attrNameLst>
                                          <p:attrName>ppt_y</p:attrName>
                                        </p:attrNameLst>
                                      </p:cBhvr>
                                      <p:tavLst>
                                        <p:tav tm="0">
                                          <p:val>
                                            <p:strVal val="#ppt_y"/>
                                          </p:val>
                                        </p:tav>
                                        <p:tav tm="100000">
                                          <p:val>
                                            <p:strVal val="#ppt_y"/>
                                          </p:val>
                                        </p:tav>
                                      </p:tavLst>
                                    </p:anim>
                                    <p:anim calcmode="lin" valueType="num">
                                      <p:cBhvr>
                                        <p:cTn id="21" dur="2000" fill="hold"/>
                                        <p:tgtEl>
                                          <p:spTgt spid="22">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22" dur="2000" fill="hold"/>
                                        <p:tgtEl>
                                          <p:spTgt spid="22">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3" dur="2000" tmFilter="0,0; .5, 1; 1, 1"/>
                                        <p:tgtEl>
                                          <p:spTgt spid="2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p:cTn id="24" repeatCount="indefinite" fill="hold" display="0">
                  <p:stCondLst>
                    <p:cond delay="indefinite"/>
                  </p:stCondLst>
                  <p:endCondLst>
                    <p:cond evt="onStopAudio" delay="0">
                      <p:tgtEl>
                        <p:sldTgt/>
                      </p:tgtEl>
                    </p:cond>
                  </p:endCondLst>
                </p:cTn>
                <p:tgtEl>
                  <p:spTgt spid="25"/>
                </p:tgtEl>
              </p:cMediaNode>
            </p:audio>
          </p:childTnLst>
        </p:cTn>
      </p:par>
    </p:tnLst>
    <p:bldLst>
      <p:bldP spid="23" grpId="0" animBg="1"/>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bg>
      <p:bgPr>
        <a:blipFill>
          <a:blip r:embed="rId3"/>
          <a:stretch/>
        </a:blipFill>
        <a:effectLst/>
      </p:bgPr>
    </p:bg>
    <p:spTree>
      <p:nvGrpSpPr>
        <p:cNvPr id="1" name=""/>
        <p:cNvGrpSpPr/>
        <p:nvPr/>
      </p:nvGrpSpPr>
      <p:grpSpPr>
        <a:xfrm>
          <a:off x="0" y="0"/>
          <a:ext cx="0" cy="0"/>
          <a:chOff x="0" y="0"/>
          <a:chExt cx="0" cy="0"/>
        </a:xfrm>
      </p:grpSpPr>
      <p:sp>
        <p:nvSpPr>
          <p:cNvPr id="256" name="矩形"/>
          <p:cNvSpPr>
            <a:spLocks/>
          </p:cNvSpPr>
          <p:nvPr/>
        </p:nvSpPr>
        <p:spPr>
          <a:xfrm>
            <a:off x="4860032" y="2283718"/>
            <a:ext cx="3888432" cy="1977390"/>
          </a:xfrm>
          <a:prstGeom prst="rect">
            <a:avLst/>
          </a:prstGeom>
          <a:noFill/>
          <a:ln w="12700" cap="flat" cmpd="sng">
            <a:noFill/>
            <a:prstDash val="solid"/>
            <a:miter/>
          </a:ln>
        </p:spPr>
        <p:txBody>
          <a:bodyPr vert="horz" wrap="square" lIns="91440" tIns="45720" rIns="91440" bIns="45720" anchor="t" anchorCtr="0">
            <a:prstTxWarp prst="textNoShape">
              <a:avLst/>
            </a:prstTxWarp>
            <a:spAutoFit/>
          </a:bodyPr>
          <a:lstStyle/>
          <a:p>
            <a:pPr marL="0" indent="0" algn="just">
              <a:lnSpc>
                <a:spcPct val="150000"/>
              </a:lnSpc>
              <a:spcBef>
                <a:spcPts val="0"/>
              </a:spcBef>
              <a:spcAft>
                <a:spcPts val="0"/>
              </a:spcAft>
              <a:buNone/>
            </a:pPr>
            <a:r>
              <a:rPr lang="zh-CN" altLang="en-US" sz="1400" b="0" i="0" u="none" strike="noStrike" kern="1200" cap="none" spc="0" baseline="0">
                <a:solidFill>
                  <a:schemeClr val="tx1"/>
                </a:solidFill>
                <a:latin typeface="微软雅黑" pitchFamily="34" charset="-122"/>
                <a:ea typeface="微软雅黑" pitchFamily="34" charset="-122"/>
                <a:cs typeface="Calibri" charset="0"/>
              </a:rPr>
              <a:t>海南省，简称“琼”，是中华人民共和国最南端的省级行政区，省会海口。是中国的</a:t>
            </a:r>
            <a:r>
              <a:rPr lang="zh-CN" altLang="en-US" sz="1400" b="1" i="0" u="none" strike="noStrike" kern="1200" cap="none" spc="0" baseline="0">
                <a:solidFill>
                  <a:schemeClr val="accent2"/>
                </a:solidFill>
                <a:latin typeface="微软雅黑" pitchFamily="34" charset="-122"/>
                <a:ea typeface="微软雅黑" pitchFamily="34" charset="-122"/>
                <a:cs typeface="Calibri" charset="0"/>
              </a:rPr>
              <a:t>经济特区、自由贸易试验区</a:t>
            </a:r>
            <a:r>
              <a:rPr lang="zh-CN" altLang="en-US" sz="1400" b="0" i="0" u="none" strike="noStrike" kern="1200" cap="none" spc="0" baseline="0">
                <a:solidFill>
                  <a:schemeClr val="tx1"/>
                </a:solidFill>
                <a:latin typeface="微软雅黑" pitchFamily="34" charset="-122"/>
                <a:ea typeface="微软雅黑" pitchFamily="34" charset="-122"/>
                <a:cs typeface="Calibri" charset="0"/>
              </a:rPr>
              <a:t>。地处中国华南地区，北以琼州海峡与广东划界，西临北部湾与广西、越南相对，东濒南海与台湾对望，东南和南部在南海与菲律宾、文莱、马来西亚为邻。</a:t>
            </a:r>
          </a:p>
        </p:txBody>
      </p:sp>
      <p:sp>
        <p:nvSpPr>
          <p:cNvPr id="257" name="圆角矩形"/>
          <p:cNvSpPr>
            <a:spLocks/>
          </p:cNvSpPr>
          <p:nvPr/>
        </p:nvSpPr>
        <p:spPr>
          <a:xfrm>
            <a:off x="4788024" y="1115179"/>
            <a:ext cx="3888432" cy="369332"/>
          </a:xfrm>
          <a:prstGeom prst="roundRect">
            <a:avLst>
              <a:gd name="adj" fmla="val 16666"/>
            </a:avLst>
          </a:prstGeom>
          <a:pattFill prst="wdUpDiag">
            <a:fgClr>
              <a:srgbClr val="AE0E16"/>
            </a:fgClr>
            <a:bgClr>
              <a:srgbClr val="820A10"/>
            </a:bgClr>
          </a:pattFill>
          <a:ln w="25400" cap="flat" cmpd="sng">
            <a:noFill/>
            <a:prstDash val="solid"/>
            <a:round/>
          </a:ln>
        </p:spPr>
      </p:sp>
      <p:grpSp>
        <p:nvGrpSpPr>
          <p:cNvPr id="260" name="组合"/>
          <p:cNvGrpSpPr>
            <a:grpSpLocks/>
          </p:cNvGrpSpPr>
          <p:nvPr/>
        </p:nvGrpSpPr>
        <p:grpSpPr>
          <a:xfrm>
            <a:off x="5125051" y="1057461"/>
            <a:ext cx="3435753" cy="420052"/>
            <a:chOff x="5125051" y="1057461"/>
            <a:chExt cx="3435753" cy="420052"/>
          </a:xfrm>
        </p:grpSpPr>
        <p:sp>
          <p:nvSpPr>
            <p:cNvPr id="258" name="矩形"/>
            <p:cNvSpPr>
              <a:spLocks/>
            </p:cNvSpPr>
            <p:nvPr/>
          </p:nvSpPr>
          <p:spPr>
            <a:xfrm>
              <a:off x="5459693" y="1057461"/>
              <a:ext cx="3101111" cy="420052"/>
            </a:xfrm>
            <a:prstGeom prst="rect">
              <a:avLst/>
            </a:prstGeom>
            <a:noFill/>
            <a:ln w="12700" cap="flat" cmpd="sng">
              <a:noFill/>
              <a:prstDash val="solid"/>
              <a:miter/>
            </a:ln>
          </p:spPr>
          <p:txBody>
            <a:bodyPr vert="horz" wrap="square" lIns="91440" tIns="45720" rIns="91440" bIns="45720" anchor="t" anchorCtr="0">
              <a:prstTxWarp prst="textNoShape">
                <a:avLst/>
              </a:prstTxWarp>
              <a:spAutoFit/>
            </a:bodyPr>
            <a:lstStyle/>
            <a:p>
              <a:pPr marL="0" indent="0" algn="l">
                <a:lnSpc>
                  <a:spcPct val="150000"/>
                </a:lnSpc>
                <a:spcBef>
                  <a:spcPts val="0"/>
                </a:spcBef>
                <a:spcAft>
                  <a:spcPts val="0"/>
                </a:spcAft>
                <a:buNone/>
              </a:pPr>
              <a:r>
                <a:rPr lang="zh-CN" altLang="en-US" sz="1500" b="1" i="0" u="none" strike="noStrike" kern="1200" cap="none" spc="0" baseline="0">
                  <a:solidFill>
                    <a:srgbClr val="FFD797"/>
                  </a:solidFill>
                  <a:latin typeface="微软雅黑" pitchFamily="34" charset="-122"/>
                  <a:ea typeface="微软雅黑" pitchFamily="34" charset="-122"/>
                  <a:cs typeface="Calibri" charset="0"/>
                </a:rPr>
                <a:t>部分特区介绍</a:t>
              </a:r>
            </a:p>
          </p:txBody>
        </p:sp>
        <p:sp>
          <p:nvSpPr>
            <p:cNvPr id="259" name="曲线"/>
            <p:cNvSpPr>
              <a:spLocks/>
            </p:cNvSpPr>
            <p:nvPr/>
          </p:nvSpPr>
          <p:spPr>
            <a:xfrm>
              <a:off x="5125051" y="1133322"/>
              <a:ext cx="297016" cy="302607"/>
            </a:xfrm>
            <a:custGeom>
              <a:avLst/>
              <a:gdLst>
                <a:gd name="T1" fmla="*/ 0 w 21600"/>
                <a:gd name="T2" fmla="*/ 0 h 21600"/>
                <a:gd name="T3" fmla="*/ 21600 w 21600"/>
                <a:gd name="T4" fmla="*/ 21600 h 21600"/>
              </a:gdLst>
              <a:ahLst/>
              <a:cxnLst/>
              <a:rect l="T1" t="T2" r="T3" b="T4"/>
              <a:pathLst>
                <a:path w="21600" h="21600">
                  <a:moveTo>
                    <a:pt x="10834" y="0"/>
                  </a:moveTo>
                  <a:lnTo>
                    <a:pt x="11701" y="57"/>
                  </a:lnTo>
                  <a:lnTo>
                    <a:pt x="12534" y="173"/>
                  </a:lnTo>
                  <a:lnTo>
                    <a:pt x="13338" y="339"/>
                  </a:lnTo>
                  <a:lnTo>
                    <a:pt x="14107" y="557"/>
                  </a:lnTo>
                  <a:lnTo>
                    <a:pt x="14843" y="823"/>
                  </a:lnTo>
                  <a:lnTo>
                    <a:pt x="15545" y="1134"/>
                  </a:lnTo>
                  <a:lnTo>
                    <a:pt x="16212" y="1488"/>
                  </a:lnTo>
                  <a:lnTo>
                    <a:pt x="16843" y="1882"/>
                  </a:lnTo>
                  <a:lnTo>
                    <a:pt x="17437" y="2315"/>
                  </a:lnTo>
                  <a:lnTo>
                    <a:pt x="17996" y="2781"/>
                  </a:lnTo>
                  <a:lnTo>
                    <a:pt x="18518" y="3281"/>
                  </a:lnTo>
                  <a:lnTo>
                    <a:pt x="18999" y="3810"/>
                  </a:lnTo>
                  <a:lnTo>
                    <a:pt x="19444" y="4370"/>
                  </a:lnTo>
                  <a:lnTo>
                    <a:pt x="19849" y="4951"/>
                  </a:lnTo>
                  <a:lnTo>
                    <a:pt x="20211" y="5556"/>
                  </a:lnTo>
                  <a:lnTo>
                    <a:pt x="20535" y="6183"/>
                  </a:lnTo>
                  <a:lnTo>
                    <a:pt x="20817" y="6824"/>
                  </a:lnTo>
                  <a:lnTo>
                    <a:pt x="21056" y="7482"/>
                  </a:lnTo>
                  <a:lnTo>
                    <a:pt x="21253" y="8152"/>
                  </a:lnTo>
                  <a:lnTo>
                    <a:pt x="21406" y="8832"/>
                  </a:lnTo>
                  <a:lnTo>
                    <a:pt x="21515" y="9518"/>
                  </a:lnTo>
                  <a:lnTo>
                    <a:pt x="21579" y="10210"/>
                  </a:lnTo>
                  <a:lnTo>
                    <a:pt x="21598" y="10903"/>
                  </a:lnTo>
                  <a:lnTo>
                    <a:pt x="21570" y="11598"/>
                  </a:lnTo>
                  <a:lnTo>
                    <a:pt x="21496" y="12287"/>
                  </a:lnTo>
                  <a:lnTo>
                    <a:pt x="21373" y="12973"/>
                  </a:lnTo>
                  <a:lnTo>
                    <a:pt x="21204" y="13649"/>
                  </a:lnTo>
                  <a:lnTo>
                    <a:pt x="20984" y="14316"/>
                  </a:lnTo>
                  <a:lnTo>
                    <a:pt x="20717" y="14970"/>
                  </a:lnTo>
                  <a:lnTo>
                    <a:pt x="20398" y="15607"/>
                  </a:lnTo>
                  <a:lnTo>
                    <a:pt x="20028" y="16226"/>
                  </a:lnTo>
                  <a:lnTo>
                    <a:pt x="19607" y="16826"/>
                  </a:lnTo>
                  <a:lnTo>
                    <a:pt x="21599" y="18687"/>
                  </a:lnTo>
                  <a:lnTo>
                    <a:pt x="18927" y="21421"/>
                  </a:lnTo>
                  <a:lnTo>
                    <a:pt x="16965" y="19519"/>
                  </a:lnTo>
                  <a:lnTo>
                    <a:pt x="16555" y="19763"/>
                  </a:lnTo>
                  <a:lnTo>
                    <a:pt x="16141" y="19991"/>
                  </a:lnTo>
                  <a:lnTo>
                    <a:pt x="15728" y="20204"/>
                  </a:lnTo>
                  <a:lnTo>
                    <a:pt x="15312" y="20400"/>
                  </a:lnTo>
                  <a:lnTo>
                    <a:pt x="14895" y="20581"/>
                  </a:lnTo>
                  <a:lnTo>
                    <a:pt x="14479" y="20745"/>
                  </a:lnTo>
                  <a:lnTo>
                    <a:pt x="14060" y="20893"/>
                  </a:lnTo>
                  <a:lnTo>
                    <a:pt x="13642" y="21026"/>
                  </a:lnTo>
                  <a:lnTo>
                    <a:pt x="13222" y="21140"/>
                  </a:lnTo>
                  <a:lnTo>
                    <a:pt x="12803" y="21240"/>
                  </a:lnTo>
                  <a:lnTo>
                    <a:pt x="12382" y="21324"/>
                  </a:lnTo>
                  <a:lnTo>
                    <a:pt x="11960" y="21391"/>
                  </a:lnTo>
                  <a:lnTo>
                    <a:pt x="11539" y="21442"/>
                  </a:lnTo>
                  <a:lnTo>
                    <a:pt x="11119" y="21475"/>
                  </a:lnTo>
                  <a:lnTo>
                    <a:pt x="10698" y="21492"/>
                  </a:lnTo>
                  <a:lnTo>
                    <a:pt x="10277" y="21493"/>
                  </a:lnTo>
                  <a:lnTo>
                    <a:pt x="9855" y="21476"/>
                  </a:lnTo>
                  <a:lnTo>
                    <a:pt x="9437" y="21443"/>
                  </a:lnTo>
                  <a:lnTo>
                    <a:pt x="9015" y="21393"/>
                  </a:lnTo>
                  <a:lnTo>
                    <a:pt x="8595" y="21326"/>
                  </a:lnTo>
                  <a:lnTo>
                    <a:pt x="8175" y="21241"/>
                  </a:lnTo>
                  <a:lnTo>
                    <a:pt x="7758" y="21140"/>
                  </a:lnTo>
                  <a:lnTo>
                    <a:pt x="7339" y="21023"/>
                  </a:lnTo>
                  <a:lnTo>
                    <a:pt x="6922" y="20888"/>
                  </a:lnTo>
                  <a:lnTo>
                    <a:pt x="6508" y="20734"/>
                  </a:lnTo>
                  <a:lnTo>
                    <a:pt x="6093" y="20564"/>
                  </a:lnTo>
                  <a:lnTo>
                    <a:pt x="5678" y="20377"/>
                  </a:lnTo>
                  <a:lnTo>
                    <a:pt x="5266" y="20173"/>
                  </a:lnTo>
                  <a:lnTo>
                    <a:pt x="4856" y="19949"/>
                  </a:lnTo>
                  <a:lnTo>
                    <a:pt x="4447" y="19709"/>
                  </a:lnTo>
                  <a:lnTo>
                    <a:pt x="4037" y="19452"/>
                  </a:lnTo>
                  <a:lnTo>
                    <a:pt x="3632" y="19176"/>
                  </a:lnTo>
                  <a:lnTo>
                    <a:pt x="3327" y="19469"/>
                  </a:lnTo>
                  <a:lnTo>
                    <a:pt x="3348" y="19629"/>
                  </a:lnTo>
                  <a:lnTo>
                    <a:pt x="3358" y="19783"/>
                  </a:lnTo>
                  <a:lnTo>
                    <a:pt x="3358" y="19934"/>
                  </a:lnTo>
                  <a:lnTo>
                    <a:pt x="3346" y="20079"/>
                  </a:lnTo>
                  <a:lnTo>
                    <a:pt x="3324" y="20220"/>
                  </a:lnTo>
                  <a:lnTo>
                    <a:pt x="3295" y="20355"/>
                  </a:lnTo>
                  <a:lnTo>
                    <a:pt x="3255" y="20485"/>
                  </a:lnTo>
                  <a:lnTo>
                    <a:pt x="3208" y="20608"/>
                  </a:lnTo>
                  <a:lnTo>
                    <a:pt x="3152" y="20728"/>
                  </a:lnTo>
                  <a:lnTo>
                    <a:pt x="3086" y="20839"/>
                  </a:lnTo>
                  <a:lnTo>
                    <a:pt x="3015" y="20944"/>
                  </a:lnTo>
                  <a:lnTo>
                    <a:pt x="2937" y="21043"/>
                  </a:lnTo>
                  <a:lnTo>
                    <a:pt x="2851" y="21135"/>
                  </a:lnTo>
                  <a:lnTo>
                    <a:pt x="2759" y="21219"/>
                  </a:lnTo>
                  <a:lnTo>
                    <a:pt x="2661" y="21296"/>
                  </a:lnTo>
                  <a:lnTo>
                    <a:pt x="2558" y="21363"/>
                  </a:lnTo>
                  <a:lnTo>
                    <a:pt x="2451" y="21424"/>
                  </a:lnTo>
                  <a:lnTo>
                    <a:pt x="2339" y="21476"/>
                  </a:lnTo>
                  <a:lnTo>
                    <a:pt x="2220" y="21519"/>
                  </a:lnTo>
                  <a:lnTo>
                    <a:pt x="2099" y="21554"/>
                  </a:lnTo>
                  <a:lnTo>
                    <a:pt x="1975" y="21578"/>
                  </a:lnTo>
                  <a:lnTo>
                    <a:pt x="1847" y="21594"/>
                  </a:lnTo>
                  <a:lnTo>
                    <a:pt x="1717" y="21600"/>
                  </a:lnTo>
                  <a:lnTo>
                    <a:pt x="1583" y="21596"/>
                  </a:lnTo>
                  <a:lnTo>
                    <a:pt x="1448" y="21581"/>
                  </a:lnTo>
                  <a:lnTo>
                    <a:pt x="1310" y="21555"/>
                  </a:lnTo>
                  <a:lnTo>
                    <a:pt x="1172" y="21518"/>
                  </a:lnTo>
                  <a:lnTo>
                    <a:pt x="1035" y="21471"/>
                  </a:lnTo>
                  <a:lnTo>
                    <a:pt x="896" y="21413"/>
                  </a:lnTo>
                  <a:lnTo>
                    <a:pt x="757" y="21344"/>
                  </a:lnTo>
                  <a:lnTo>
                    <a:pt x="617" y="21261"/>
                  </a:lnTo>
                  <a:lnTo>
                    <a:pt x="478" y="21166"/>
                  </a:lnTo>
                  <a:lnTo>
                    <a:pt x="389" y="21042"/>
                  </a:lnTo>
                  <a:lnTo>
                    <a:pt x="308" y="20918"/>
                  </a:lnTo>
                  <a:lnTo>
                    <a:pt x="239" y="20792"/>
                  </a:lnTo>
                  <a:lnTo>
                    <a:pt x="177" y="20666"/>
                  </a:lnTo>
                  <a:lnTo>
                    <a:pt x="125" y="20541"/>
                  </a:lnTo>
                  <a:lnTo>
                    <a:pt x="82" y="20415"/>
                  </a:lnTo>
                  <a:lnTo>
                    <a:pt x="48" y="20289"/>
                  </a:lnTo>
                  <a:lnTo>
                    <a:pt x="22" y="20166"/>
                  </a:lnTo>
                  <a:lnTo>
                    <a:pt x="6" y="20041"/>
                  </a:lnTo>
                  <a:lnTo>
                    <a:pt x="0" y="19920"/>
                  </a:lnTo>
                  <a:lnTo>
                    <a:pt x="1" y="19800"/>
                  </a:lnTo>
                  <a:lnTo>
                    <a:pt x="10" y="19682"/>
                  </a:lnTo>
                  <a:lnTo>
                    <a:pt x="29" y="19565"/>
                  </a:lnTo>
                  <a:lnTo>
                    <a:pt x="56" y="19452"/>
                  </a:lnTo>
                  <a:lnTo>
                    <a:pt x="90" y="19342"/>
                  </a:lnTo>
                  <a:lnTo>
                    <a:pt x="135" y="19233"/>
                  </a:lnTo>
                  <a:lnTo>
                    <a:pt x="185" y="19129"/>
                  </a:lnTo>
                  <a:lnTo>
                    <a:pt x="244" y="19029"/>
                  </a:lnTo>
                  <a:lnTo>
                    <a:pt x="312" y="18933"/>
                  </a:lnTo>
                  <a:lnTo>
                    <a:pt x="387" y="18841"/>
                  </a:lnTo>
                  <a:lnTo>
                    <a:pt x="470" y="18755"/>
                  </a:lnTo>
                  <a:lnTo>
                    <a:pt x="561" y="18672"/>
                  </a:lnTo>
                  <a:lnTo>
                    <a:pt x="659" y="18596"/>
                  </a:lnTo>
                  <a:lnTo>
                    <a:pt x="765" y="18525"/>
                  </a:lnTo>
                  <a:lnTo>
                    <a:pt x="877" y="18461"/>
                  </a:lnTo>
                  <a:lnTo>
                    <a:pt x="997" y="18402"/>
                  </a:lnTo>
                  <a:lnTo>
                    <a:pt x="1123" y="18350"/>
                  </a:lnTo>
                  <a:lnTo>
                    <a:pt x="1258" y="18304"/>
                  </a:lnTo>
                  <a:lnTo>
                    <a:pt x="1398" y="18266"/>
                  </a:lnTo>
                  <a:lnTo>
                    <a:pt x="1547" y="18235"/>
                  </a:lnTo>
                  <a:lnTo>
                    <a:pt x="1702" y="18213"/>
                  </a:lnTo>
                  <a:lnTo>
                    <a:pt x="1864" y="18199"/>
                  </a:lnTo>
                  <a:lnTo>
                    <a:pt x="2079" y="18016"/>
                  </a:lnTo>
                  <a:lnTo>
                    <a:pt x="659" y="16316"/>
                  </a:lnTo>
                  <a:lnTo>
                    <a:pt x="2312" y="14647"/>
                  </a:lnTo>
                  <a:lnTo>
                    <a:pt x="2613" y="14918"/>
                  </a:lnTo>
                  <a:lnTo>
                    <a:pt x="2922" y="15178"/>
                  </a:lnTo>
                  <a:lnTo>
                    <a:pt x="3235" y="15428"/>
                  </a:lnTo>
                  <a:lnTo>
                    <a:pt x="3556" y="15670"/>
                  </a:lnTo>
                  <a:lnTo>
                    <a:pt x="3882" y="15901"/>
                  </a:lnTo>
                  <a:lnTo>
                    <a:pt x="4215" y="16123"/>
                  </a:lnTo>
                  <a:lnTo>
                    <a:pt x="4552" y="16331"/>
                  </a:lnTo>
                  <a:lnTo>
                    <a:pt x="4893" y="16530"/>
                  </a:lnTo>
                  <a:lnTo>
                    <a:pt x="5241" y="16716"/>
                  </a:lnTo>
                  <a:lnTo>
                    <a:pt x="5594" y="16891"/>
                  </a:lnTo>
                  <a:lnTo>
                    <a:pt x="5950" y="17051"/>
                  </a:lnTo>
                  <a:lnTo>
                    <a:pt x="6310" y="17200"/>
                  </a:lnTo>
                  <a:lnTo>
                    <a:pt x="6675" y="17334"/>
                  </a:lnTo>
                  <a:lnTo>
                    <a:pt x="7044" y="17455"/>
                  </a:lnTo>
                  <a:lnTo>
                    <a:pt x="7417" y="17561"/>
                  </a:lnTo>
                  <a:lnTo>
                    <a:pt x="7792" y="17653"/>
                  </a:lnTo>
                  <a:lnTo>
                    <a:pt x="8171" y="17731"/>
                  </a:lnTo>
                  <a:lnTo>
                    <a:pt x="8553" y="17791"/>
                  </a:lnTo>
                  <a:lnTo>
                    <a:pt x="8938" y="17837"/>
                  </a:lnTo>
                  <a:lnTo>
                    <a:pt x="9324" y="17866"/>
                  </a:lnTo>
                  <a:lnTo>
                    <a:pt x="9713" y="17878"/>
                  </a:lnTo>
                  <a:lnTo>
                    <a:pt x="10107" y="17873"/>
                  </a:lnTo>
                  <a:lnTo>
                    <a:pt x="10500" y="17850"/>
                  </a:lnTo>
                  <a:lnTo>
                    <a:pt x="10894" y="17808"/>
                  </a:lnTo>
                  <a:lnTo>
                    <a:pt x="11290" y="17751"/>
                  </a:lnTo>
                  <a:lnTo>
                    <a:pt x="11689" y="17672"/>
                  </a:lnTo>
                  <a:lnTo>
                    <a:pt x="12087" y="17575"/>
                  </a:lnTo>
                  <a:lnTo>
                    <a:pt x="12486" y="17459"/>
                  </a:lnTo>
                  <a:lnTo>
                    <a:pt x="12886" y="17323"/>
                  </a:lnTo>
                  <a:lnTo>
                    <a:pt x="13287" y="17165"/>
                  </a:lnTo>
                  <a:lnTo>
                    <a:pt x="13687" y="16988"/>
                  </a:lnTo>
                  <a:lnTo>
                    <a:pt x="14088" y="16788"/>
                  </a:lnTo>
                  <a:lnTo>
                    <a:pt x="7006" y="10060"/>
                  </a:lnTo>
                  <a:lnTo>
                    <a:pt x="5054" y="12053"/>
                  </a:lnTo>
                  <a:lnTo>
                    <a:pt x="1912" y="8966"/>
                  </a:lnTo>
                  <a:lnTo>
                    <a:pt x="7307" y="3368"/>
                  </a:lnTo>
                  <a:lnTo>
                    <a:pt x="7430" y="3396"/>
                  </a:lnTo>
                  <a:lnTo>
                    <a:pt x="7552" y="3421"/>
                  </a:lnTo>
                  <a:lnTo>
                    <a:pt x="7674" y="3443"/>
                  </a:lnTo>
                  <a:lnTo>
                    <a:pt x="7793" y="3463"/>
                  </a:lnTo>
                  <a:lnTo>
                    <a:pt x="7912" y="3480"/>
                  </a:lnTo>
                  <a:lnTo>
                    <a:pt x="8030" y="3491"/>
                  </a:lnTo>
                  <a:lnTo>
                    <a:pt x="8147" y="3503"/>
                  </a:lnTo>
                  <a:lnTo>
                    <a:pt x="8262" y="3510"/>
                  </a:lnTo>
                  <a:lnTo>
                    <a:pt x="8379" y="3514"/>
                  </a:lnTo>
                  <a:lnTo>
                    <a:pt x="8491" y="3514"/>
                  </a:lnTo>
                  <a:lnTo>
                    <a:pt x="8603" y="3511"/>
                  </a:lnTo>
                  <a:lnTo>
                    <a:pt x="8717" y="3506"/>
                  </a:lnTo>
                  <a:lnTo>
                    <a:pt x="8827" y="3495"/>
                  </a:lnTo>
                  <a:lnTo>
                    <a:pt x="8936" y="3482"/>
                  </a:lnTo>
                  <a:lnTo>
                    <a:pt x="9043" y="3466"/>
                  </a:lnTo>
                  <a:lnTo>
                    <a:pt x="9152" y="3447"/>
                  </a:lnTo>
                  <a:lnTo>
                    <a:pt x="9259" y="3423"/>
                  </a:lnTo>
                  <a:lnTo>
                    <a:pt x="9363" y="3396"/>
                  </a:lnTo>
                  <a:lnTo>
                    <a:pt x="9467" y="3367"/>
                  </a:lnTo>
                  <a:lnTo>
                    <a:pt x="9569" y="3333"/>
                  </a:lnTo>
                  <a:lnTo>
                    <a:pt x="9671" y="3295"/>
                  </a:lnTo>
                  <a:lnTo>
                    <a:pt x="9772" y="3252"/>
                  </a:lnTo>
                  <a:lnTo>
                    <a:pt x="9871" y="3207"/>
                  </a:lnTo>
                  <a:lnTo>
                    <a:pt x="9969" y="3158"/>
                  </a:lnTo>
                  <a:lnTo>
                    <a:pt x="10067" y="3104"/>
                  </a:lnTo>
                  <a:lnTo>
                    <a:pt x="10162" y="3048"/>
                  </a:lnTo>
                  <a:lnTo>
                    <a:pt x="10257" y="2987"/>
                  </a:lnTo>
                  <a:lnTo>
                    <a:pt x="10349" y="2922"/>
                  </a:lnTo>
                  <a:lnTo>
                    <a:pt x="10441" y="2853"/>
                  </a:lnTo>
                  <a:lnTo>
                    <a:pt x="10531" y="2780"/>
                  </a:lnTo>
                  <a:lnTo>
                    <a:pt x="10619" y="2704"/>
                  </a:lnTo>
                  <a:lnTo>
                    <a:pt x="10707" y="2622"/>
                  </a:lnTo>
                  <a:lnTo>
                    <a:pt x="12415" y="4338"/>
                  </a:lnTo>
                  <a:lnTo>
                    <a:pt x="9703" y="7189"/>
                  </a:lnTo>
                  <a:lnTo>
                    <a:pt x="16929" y="14235"/>
                  </a:lnTo>
                  <a:lnTo>
                    <a:pt x="17150" y="13827"/>
                  </a:lnTo>
                  <a:lnTo>
                    <a:pt x="17342" y="13397"/>
                  </a:lnTo>
                  <a:lnTo>
                    <a:pt x="17506" y="12951"/>
                  </a:lnTo>
                  <a:lnTo>
                    <a:pt x="17638" y="12490"/>
                  </a:lnTo>
                  <a:lnTo>
                    <a:pt x="17744" y="12015"/>
                  </a:lnTo>
                  <a:lnTo>
                    <a:pt x="17820" y="11528"/>
                  </a:lnTo>
                  <a:lnTo>
                    <a:pt x="17868" y="11032"/>
                  </a:lnTo>
                  <a:lnTo>
                    <a:pt x="17889" y="10525"/>
                  </a:lnTo>
                  <a:lnTo>
                    <a:pt x="17881" y="10012"/>
                  </a:lnTo>
                  <a:lnTo>
                    <a:pt x="17847" y="9495"/>
                  </a:lnTo>
                  <a:lnTo>
                    <a:pt x="17785" y="8972"/>
                  </a:lnTo>
                  <a:lnTo>
                    <a:pt x="17697" y="8447"/>
                  </a:lnTo>
                  <a:lnTo>
                    <a:pt x="17582" y="7922"/>
                  </a:lnTo>
                  <a:lnTo>
                    <a:pt x="17441" y="7397"/>
                  </a:lnTo>
                  <a:lnTo>
                    <a:pt x="17275" y="6876"/>
                  </a:lnTo>
                  <a:lnTo>
                    <a:pt x="17084" y="6358"/>
                  </a:lnTo>
                  <a:lnTo>
                    <a:pt x="16868" y="5846"/>
                  </a:lnTo>
                  <a:lnTo>
                    <a:pt x="16625" y="5342"/>
                  </a:lnTo>
                  <a:lnTo>
                    <a:pt x="16361" y="4849"/>
                  </a:lnTo>
                  <a:lnTo>
                    <a:pt x="16072" y="4364"/>
                  </a:lnTo>
                  <a:lnTo>
                    <a:pt x="15757" y="3893"/>
                  </a:lnTo>
                  <a:lnTo>
                    <a:pt x="15420" y="3436"/>
                  </a:lnTo>
                  <a:lnTo>
                    <a:pt x="15061" y="2995"/>
                  </a:lnTo>
                  <a:lnTo>
                    <a:pt x="14678" y="2570"/>
                  </a:lnTo>
                  <a:lnTo>
                    <a:pt x="14273" y="2166"/>
                  </a:lnTo>
                  <a:lnTo>
                    <a:pt x="13845" y="1781"/>
                  </a:lnTo>
                  <a:lnTo>
                    <a:pt x="13397" y="1419"/>
                  </a:lnTo>
                  <a:lnTo>
                    <a:pt x="12926" y="1081"/>
                  </a:lnTo>
                  <a:lnTo>
                    <a:pt x="12434" y="767"/>
                  </a:lnTo>
                  <a:lnTo>
                    <a:pt x="11920" y="483"/>
                  </a:lnTo>
                  <a:lnTo>
                    <a:pt x="11388" y="227"/>
                  </a:lnTo>
                  <a:lnTo>
                    <a:pt x="10834" y="0"/>
                  </a:lnTo>
                  <a:close/>
                </a:path>
              </a:pathLst>
            </a:custGeom>
            <a:solidFill>
              <a:srgbClr val="FFD797"/>
            </a:solidFill>
            <a:ln cap="flat" cmpd="sng">
              <a:noFill/>
              <a:prstDash val="solid"/>
              <a:round/>
            </a:ln>
          </p:spPr>
        </p:sp>
      </p:grpSp>
      <p:sp>
        <p:nvSpPr>
          <p:cNvPr id="261" name="六边形"/>
          <p:cNvSpPr>
            <a:spLocks/>
          </p:cNvSpPr>
          <p:nvPr/>
        </p:nvSpPr>
        <p:spPr>
          <a:xfrm>
            <a:off x="5677053" y="1646511"/>
            <a:ext cx="2351328" cy="372182"/>
          </a:xfrm>
          <a:prstGeom prst="hexagon">
            <a:avLst>
              <a:gd name="adj" fmla="val 157942"/>
              <a:gd name="vf" fmla="val 115470"/>
            </a:avLst>
          </a:prstGeom>
          <a:solidFill>
            <a:schemeClr val="accent2"/>
          </a:solidFill>
          <a:ln w="12700" cap="flat" cmpd="sng">
            <a:noFill/>
            <a:prstDash val="solid"/>
            <a:miter/>
          </a:ln>
        </p:spPr>
        <p:txBody>
          <a:bodyPr vert="horz" wrap="square" lIns="91440" tIns="45720" rIns="91440" bIns="45720" anchor="t" anchorCtr="0">
            <a:prstTxWarp prst="textNoShape">
              <a:avLst/>
            </a:prstTxWarp>
          </a:bodyPr>
          <a:lstStyle/>
          <a:p>
            <a:pPr marL="0" indent="0" algn="just">
              <a:lnSpc>
                <a:spcPts val="1800"/>
              </a:lnSpc>
              <a:spcBef>
                <a:spcPts val="0"/>
              </a:spcBef>
              <a:spcAft>
                <a:spcPts val="0"/>
              </a:spcAft>
              <a:buNone/>
            </a:pPr>
            <a:r>
              <a:rPr lang="zh-CN" altLang="en-US" sz="1200" b="0" i="0" u="none" strike="noStrike" kern="1200" cap="none" spc="0" baseline="0">
                <a:solidFill>
                  <a:schemeClr val="bg1"/>
                </a:solidFill>
                <a:latin typeface="微软雅黑" pitchFamily="34" charset="-122"/>
                <a:ea typeface="微软雅黑" pitchFamily="34" charset="-122"/>
                <a:cs typeface="Calibri" charset="0"/>
              </a:rPr>
              <a:t>地点：海南</a:t>
            </a:r>
          </a:p>
        </p:txBody>
      </p:sp>
      <p:pic>
        <p:nvPicPr>
          <p:cNvPr id="262" name="图片"/>
          <p:cNvPicPr>
            <a:picLocks noChangeAspect="1"/>
          </p:cNvPicPr>
          <p:nvPr/>
        </p:nvPicPr>
        <p:blipFill>
          <a:blip r:embed="rId4" cstate="print"/>
          <a:stretch>
            <a:fillRect/>
          </a:stretch>
        </p:blipFill>
        <p:spPr>
          <a:xfrm>
            <a:off x="179865" y="1484511"/>
            <a:ext cx="4392135" cy="2570409"/>
          </a:xfrm>
          <a:prstGeom prst="rect">
            <a:avLst/>
          </a:prstGeom>
          <a:noFill/>
          <a:ln w="12700" cap="flat" cmpd="sng">
            <a:noFill/>
            <a:prstDash val="solid"/>
            <a:miter/>
          </a:ln>
        </p:spPr>
      </p:pic>
    </p:spTree>
    <p:extLst>
      <p:ext uri="{BB962C8B-B14F-4D97-AF65-F5344CB8AC3E}">
        <p14:creationId xmlns:p14="http://schemas.microsoft.com/office/powerpoint/2010/main" val="439210848"/>
      </p:ext>
    </p:extLst>
  </p:cSld>
  <p:clrMapOvr>
    <a:masterClrMapping/>
  </p:clrMapOvr>
  <p:transition spd="slow" advTm="2000">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3" presetClass="entr" presetSubtype="0" fill="hold" grpId="0" nodeType="withEffect">
                                  <p:stCondLst>
                                    <p:cond delay="0"/>
                                  </p:stCondLst>
                                  <p:childTnLst>
                                    <p:set>
                                      <p:cBhvr>
                                        <p:cTn id="6" dur="1" fill="hold">
                                          <p:stCondLst>
                                            <p:cond delay="0"/>
                                          </p:stCondLst>
                                        </p:cTn>
                                        <p:tgtEl>
                                          <p:spTgt spid="257"/>
                                        </p:tgtEl>
                                        <p:attrNameLst>
                                          <p:attrName>style.visibility</p:attrName>
                                        </p:attrNameLst>
                                      </p:cBhvr>
                                      <p:to>
                                        <p:strVal val="visible"/>
                                      </p:to>
                                    </p:set>
                                    <p:anim calcmode="lin" valueType="num">
                                      <p:cBhvr>
                                        <p:cTn id="7" dur="500" fill="hold"/>
                                        <p:tgtEl>
                                          <p:spTgt spid="257"/>
                                        </p:tgtEl>
                                        <p:attrNameLst>
                                          <p:attrName>ppt_w</p:attrName>
                                        </p:attrNameLst>
                                      </p:cBhvr>
                                      <p:tavLst>
                                        <p:tav tm="0">
                                          <p:val>
                                            <p:fltVal val="0"/>
                                          </p:val>
                                        </p:tav>
                                        <p:tav tm="100000">
                                          <p:val>
                                            <p:strVal val="#ppt_w"/>
                                          </p:val>
                                        </p:tav>
                                      </p:tavLst>
                                    </p:anim>
                                    <p:anim calcmode="lin" valueType="num">
                                      <p:cBhvr>
                                        <p:cTn id="8" dur="500" fill="hold"/>
                                        <p:tgtEl>
                                          <p:spTgt spid="257"/>
                                        </p:tgtEl>
                                        <p:attrNameLst>
                                          <p:attrName>ppt_h</p:attrName>
                                        </p:attrNameLst>
                                      </p:cBhvr>
                                      <p:tavLst>
                                        <p:tav tm="0">
                                          <p:val>
                                            <p:fltVal val="0"/>
                                          </p:val>
                                        </p:tav>
                                        <p:tav tm="100000">
                                          <p:val>
                                            <p:strVal val="#ppt_h"/>
                                          </p:val>
                                        </p:tav>
                                      </p:tavLst>
                                    </p:anim>
                                    <p:animEffect transition="in" filter="fade">
                                      <p:cBhvr>
                                        <p:cTn id="9" dur="500"/>
                                        <p:tgtEl>
                                          <p:spTgt spid="257"/>
                                        </p:tgtEl>
                                      </p:cBhvr>
                                    </p:animEffect>
                                  </p:childTnLst>
                                </p:cTn>
                              </p:par>
                              <p:par>
                                <p:cTn id="10" presetID="53" presetClass="entr" presetSubtype="0" fill="hold" grpId="0" nodeType="withEffect">
                                  <p:stCondLst>
                                    <p:cond delay="0"/>
                                  </p:stCondLst>
                                  <p:childTnLst>
                                    <p:set>
                                      <p:cBhvr>
                                        <p:cTn id="11" dur="1" fill="hold">
                                          <p:stCondLst>
                                            <p:cond delay="0"/>
                                          </p:stCondLst>
                                        </p:cTn>
                                        <p:tgtEl>
                                          <p:spTgt spid="260"/>
                                        </p:tgtEl>
                                        <p:attrNameLst>
                                          <p:attrName>style.visibility</p:attrName>
                                        </p:attrNameLst>
                                      </p:cBhvr>
                                      <p:to>
                                        <p:strVal val="visible"/>
                                      </p:to>
                                    </p:set>
                                    <p:anim calcmode="lin" valueType="num">
                                      <p:cBhvr>
                                        <p:cTn id="12" dur="500" fill="hold"/>
                                        <p:tgtEl>
                                          <p:spTgt spid="260"/>
                                        </p:tgtEl>
                                        <p:attrNameLst>
                                          <p:attrName>ppt_w</p:attrName>
                                        </p:attrNameLst>
                                      </p:cBhvr>
                                      <p:tavLst>
                                        <p:tav tm="0">
                                          <p:val>
                                            <p:fltVal val="0"/>
                                          </p:val>
                                        </p:tav>
                                        <p:tav tm="100000">
                                          <p:val>
                                            <p:strVal val="#ppt_w"/>
                                          </p:val>
                                        </p:tav>
                                      </p:tavLst>
                                    </p:anim>
                                    <p:anim calcmode="lin" valueType="num">
                                      <p:cBhvr>
                                        <p:cTn id="13" dur="500" fill="hold"/>
                                        <p:tgtEl>
                                          <p:spTgt spid="260"/>
                                        </p:tgtEl>
                                        <p:attrNameLst>
                                          <p:attrName>ppt_h</p:attrName>
                                        </p:attrNameLst>
                                      </p:cBhvr>
                                      <p:tavLst>
                                        <p:tav tm="0">
                                          <p:val>
                                            <p:fltVal val="0"/>
                                          </p:val>
                                        </p:tav>
                                        <p:tav tm="100000">
                                          <p:val>
                                            <p:strVal val="#ppt_h"/>
                                          </p:val>
                                        </p:tav>
                                      </p:tavLst>
                                    </p:anim>
                                    <p:animEffect transition="in" filter="fade">
                                      <p:cBhvr>
                                        <p:cTn id="14" dur="500"/>
                                        <p:tgtEl>
                                          <p:spTgt spid="260"/>
                                        </p:tgtEl>
                                      </p:cBhvr>
                                    </p:animEffect>
                                  </p:childTnLst>
                                </p:cTn>
                              </p:par>
                            </p:childTnLst>
                          </p:cTn>
                        </p:par>
                        <p:par>
                          <p:cTn id="15" fill="hold" nodeType="withGroup">
                            <p:stCondLst>
                              <p:cond delay="500"/>
                            </p:stCondLst>
                            <p:childTnLst>
                              <p:par>
                                <p:cTn id="16" presetID="14" presetClass="entr" presetSubtype="10" fill="hold" grpId="0" nodeType="afterEffect">
                                  <p:stCondLst>
                                    <p:cond delay="0"/>
                                  </p:stCondLst>
                                  <p:childTnLst>
                                    <p:set>
                                      <p:cBhvr>
                                        <p:cTn id="17" dur="1" fill="hold">
                                          <p:stCondLst>
                                            <p:cond delay="0"/>
                                          </p:stCondLst>
                                        </p:cTn>
                                        <p:tgtEl>
                                          <p:spTgt spid="261"/>
                                        </p:tgtEl>
                                        <p:attrNameLst>
                                          <p:attrName>style.visibility</p:attrName>
                                        </p:attrNameLst>
                                      </p:cBhvr>
                                      <p:to>
                                        <p:strVal val="visible"/>
                                      </p:to>
                                    </p:set>
                                    <p:animEffect transition="in" filter="randombar(horizontal)">
                                      <p:cBhvr>
                                        <p:cTn id="18" dur="500"/>
                                        <p:tgtEl>
                                          <p:spTgt spid="261"/>
                                        </p:tgtEl>
                                      </p:cBhvr>
                                    </p:animEffect>
                                  </p:childTnLst>
                                </p:cTn>
                              </p:par>
                            </p:childTnLst>
                          </p:cTn>
                        </p:par>
                        <p:par>
                          <p:cTn id="19" fill="hold" nodeType="withGroup">
                            <p:stCondLst>
                              <p:cond delay="1000"/>
                            </p:stCondLst>
                            <p:childTnLst>
                              <p:par>
                                <p:cTn id="20" presetID="42" presetClass="entr" presetSubtype="0" fill="hold" grpId="0" nodeType="afterEffect">
                                  <p:stCondLst>
                                    <p:cond delay="0"/>
                                  </p:stCondLst>
                                  <p:childTnLst>
                                    <p:set>
                                      <p:cBhvr>
                                        <p:cTn id="21" dur="1" fill="hold">
                                          <p:stCondLst>
                                            <p:cond delay="0"/>
                                          </p:stCondLst>
                                        </p:cTn>
                                        <p:tgtEl>
                                          <p:spTgt spid="256"/>
                                        </p:tgtEl>
                                        <p:attrNameLst>
                                          <p:attrName>style.visibility</p:attrName>
                                        </p:attrNameLst>
                                      </p:cBhvr>
                                      <p:to>
                                        <p:strVal val="visible"/>
                                      </p:to>
                                    </p:set>
                                    <p:animEffect transition="in" filter="fade">
                                      <p:cBhvr>
                                        <p:cTn id="22" dur="1000"/>
                                        <p:tgtEl>
                                          <p:spTgt spid="256"/>
                                        </p:tgtEl>
                                      </p:cBhvr>
                                    </p:animEffect>
                                    <p:anim calcmode="lin" valueType="num">
                                      <p:cBhvr>
                                        <p:cTn id="23" dur="1000" fill="hold"/>
                                        <p:tgtEl>
                                          <p:spTgt spid="256"/>
                                        </p:tgtEl>
                                        <p:attrNameLst>
                                          <p:attrName>ppt_x</p:attrName>
                                        </p:attrNameLst>
                                      </p:cBhvr>
                                      <p:tavLst>
                                        <p:tav tm="0">
                                          <p:val>
                                            <p:strVal val="#ppt_x"/>
                                          </p:val>
                                        </p:tav>
                                        <p:tav tm="100000">
                                          <p:val>
                                            <p:strVal val="#ppt_x"/>
                                          </p:val>
                                        </p:tav>
                                      </p:tavLst>
                                    </p:anim>
                                    <p:anim calcmode="lin" valueType="num">
                                      <p:cBhvr>
                                        <p:cTn id="24" dur="1000" fill="hold"/>
                                        <p:tgtEl>
                                          <p:spTgt spid="25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 grpId="0"/>
      <p:bldP spid="257" grpId="0" animBg="1"/>
      <p:bldP spid="260" grpId="0" animBg="1"/>
      <p:bldP spid="261" grpId="0" animBg="1"/>
    </p:bldLst>
  </p:timing>
</p:sld>
</file>

<file path=ppt/slides/slide21.xml><?xml version="1.0" encoding="utf-8"?>
<p:sld xmlns:a="http://schemas.openxmlformats.org/drawingml/2006/main" xmlns:r="http://schemas.openxmlformats.org/officeDocument/2006/relationships" xmlns:p="http://schemas.openxmlformats.org/presentationml/2006/main" showMasterSp="0">
  <p:cSld>
    <p:bg>
      <p:bgPr>
        <a:blipFill>
          <a:blip r:embed="rId3"/>
          <a:stretch/>
        </a:blipFill>
        <a:effectLst/>
      </p:bgPr>
    </p:bg>
    <p:spTree>
      <p:nvGrpSpPr>
        <p:cNvPr id="1" name=""/>
        <p:cNvGrpSpPr/>
        <p:nvPr/>
      </p:nvGrpSpPr>
      <p:grpSpPr>
        <a:xfrm>
          <a:off x="0" y="0"/>
          <a:ext cx="0" cy="0"/>
          <a:chOff x="0" y="0"/>
          <a:chExt cx="0" cy="0"/>
        </a:xfrm>
      </p:grpSpPr>
      <p:pic>
        <p:nvPicPr>
          <p:cNvPr id="189" name="图片"/>
          <p:cNvPicPr>
            <a:picLocks noChangeAspect="1"/>
          </p:cNvPicPr>
          <p:nvPr/>
        </p:nvPicPr>
        <p:blipFill>
          <a:blip r:embed="rId4" cstate="print"/>
          <a:stretch>
            <a:fillRect/>
          </a:stretch>
        </p:blipFill>
        <p:spPr>
          <a:xfrm>
            <a:off x="-468560" y="911493"/>
            <a:ext cx="4008467" cy="4232007"/>
          </a:xfrm>
          <a:prstGeom prst="rect">
            <a:avLst/>
          </a:prstGeom>
          <a:noFill/>
          <a:ln w="12700" cap="flat" cmpd="sng">
            <a:noFill/>
            <a:prstDash val="solid"/>
            <a:miter/>
          </a:ln>
        </p:spPr>
      </p:pic>
      <p:grpSp>
        <p:nvGrpSpPr>
          <p:cNvPr id="192" name="组合"/>
          <p:cNvGrpSpPr>
            <a:grpSpLocks/>
          </p:cNvGrpSpPr>
          <p:nvPr/>
        </p:nvGrpSpPr>
        <p:grpSpPr>
          <a:xfrm>
            <a:off x="4055739" y="2198599"/>
            <a:ext cx="3698453" cy="751387"/>
            <a:chOff x="4055739" y="2198599"/>
            <a:chExt cx="3698453" cy="751387"/>
          </a:xfrm>
        </p:grpSpPr>
        <p:sp>
          <p:nvSpPr>
            <p:cNvPr id="190" name="圆角矩形"/>
            <p:cNvSpPr>
              <a:spLocks/>
            </p:cNvSpPr>
            <p:nvPr/>
          </p:nvSpPr>
          <p:spPr>
            <a:xfrm>
              <a:off x="4055739" y="2198599"/>
              <a:ext cx="3698453" cy="751387"/>
            </a:xfrm>
            <a:prstGeom prst="roundRect">
              <a:avLst>
                <a:gd name="adj" fmla="val 16666"/>
              </a:avLst>
            </a:prstGeom>
            <a:solidFill>
              <a:srgbClr val="AE0E16"/>
            </a:solidFill>
            <a:ln w="25400" cap="flat" cmpd="sng">
              <a:noFill/>
              <a:prstDash val="solid"/>
              <a:round/>
            </a:ln>
          </p:spPr>
        </p:sp>
        <p:sp>
          <p:nvSpPr>
            <p:cNvPr id="191" name="矩形"/>
            <p:cNvSpPr>
              <a:spLocks/>
            </p:cNvSpPr>
            <p:nvPr/>
          </p:nvSpPr>
          <p:spPr>
            <a:xfrm>
              <a:off x="4111383" y="2231899"/>
              <a:ext cx="2376264" cy="684785"/>
            </a:xfrm>
            <a:prstGeom prst="rect">
              <a:avLst/>
            </a:prstGeom>
            <a:noFill/>
            <a:ln w="12700" cap="flat" cmpd="sng">
              <a:noFill/>
              <a:prstDash val="solid"/>
              <a:round/>
            </a:ln>
          </p:spPr>
          <p:txBody>
            <a:bodyPr vert="horz" wrap="square" lIns="68562" tIns="34281" rIns="68562" bIns="34281" anchor="t" anchorCtr="0">
              <a:prstTxWarp prst="textNoShape">
                <a:avLst/>
              </a:prstTxWarp>
              <a:spAutoFit/>
            </a:bodyPr>
            <a:lstStyle/>
            <a:p>
              <a:pPr marL="0" indent="0" algn="ctr" eaLnBrk="1" latinLnBrk="0" hangingPunct="1">
                <a:lnSpc>
                  <a:spcPct val="100000"/>
                </a:lnSpc>
                <a:spcBef>
                  <a:spcPts val="0"/>
                </a:spcBef>
                <a:spcAft>
                  <a:spcPts val="0"/>
                </a:spcAft>
                <a:buNone/>
              </a:pPr>
              <a:r>
                <a:rPr lang="zh-CN" altLang="en-US" sz="4000" b="1" i="0" u="none" strike="noStrike" kern="1200" cap="none" spc="0" baseline="0" dirty="0">
                  <a:solidFill>
                    <a:srgbClr val="FFD797"/>
                  </a:solidFill>
                  <a:latin typeface="微软雅黑" pitchFamily="34" charset="-122"/>
                  <a:ea typeface="微软雅黑" pitchFamily="34" charset="-122"/>
                  <a:cs typeface="Calibri" charset="0"/>
                </a:rPr>
                <a:t>第三部分</a:t>
              </a:r>
            </a:p>
          </p:txBody>
        </p:sp>
      </p:grpSp>
      <p:pic>
        <p:nvPicPr>
          <p:cNvPr id="193" name="图片"/>
          <p:cNvPicPr>
            <a:picLocks noChangeAspect="1"/>
          </p:cNvPicPr>
          <p:nvPr/>
        </p:nvPicPr>
        <p:blipFill>
          <a:blip r:embed="rId5" cstate="print"/>
          <a:stretch>
            <a:fillRect/>
          </a:stretch>
        </p:blipFill>
        <p:spPr>
          <a:xfrm>
            <a:off x="0" y="4301129"/>
            <a:ext cx="9144000" cy="842371"/>
          </a:xfrm>
          <a:prstGeom prst="rect">
            <a:avLst/>
          </a:prstGeom>
          <a:noFill/>
          <a:ln w="12700" cap="flat" cmpd="sng">
            <a:noFill/>
            <a:prstDash val="solid"/>
            <a:round/>
          </a:ln>
        </p:spPr>
      </p:pic>
      <p:sp>
        <p:nvSpPr>
          <p:cNvPr id="194" name="矩形"/>
          <p:cNvSpPr>
            <a:spLocks/>
          </p:cNvSpPr>
          <p:nvPr/>
        </p:nvSpPr>
        <p:spPr>
          <a:xfrm>
            <a:off x="4009776" y="3062695"/>
            <a:ext cx="4954712" cy="561674"/>
          </a:xfrm>
          <a:prstGeom prst="rect">
            <a:avLst/>
          </a:prstGeom>
          <a:noFill/>
          <a:ln w="12700" cap="flat" cmpd="sng">
            <a:noFill/>
            <a:prstDash val="solid"/>
            <a:round/>
          </a:ln>
        </p:spPr>
        <p:txBody>
          <a:bodyPr vert="horz" wrap="square" lIns="68562" tIns="34281" rIns="68562" bIns="34281" anchor="t" anchorCtr="0">
            <a:prstTxWarp prst="textNoShape">
              <a:avLst/>
            </a:prstTxWarp>
            <a:spAutoFit/>
          </a:bodyPr>
          <a:lstStyle/>
          <a:p>
            <a:pPr marL="0" indent="0" algn="l" eaLnBrk="1" latinLnBrk="0" hangingPunct="1">
              <a:lnSpc>
                <a:spcPct val="100000"/>
              </a:lnSpc>
              <a:spcBef>
                <a:spcPts val="0"/>
              </a:spcBef>
              <a:spcAft>
                <a:spcPts val="0"/>
              </a:spcAft>
              <a:buNone/>
            </a:pPr>
            <a:r>
              <a:rPr lang="zh-CN" altLang="en-US" sz="3200" b="1" i="0" u="none" strike="noStrike" kern="1200" cap="none" spc="0" baseline="0" dirty="0">
                <a:solidFill>
                  <a:srgbClr val="AE0E16"/>
                </a:solidFill>
                <a:latin typeface="微软雅黑" pitchFamily="34" charset="-122"/>
                <a:ea typeface="微软雅黑" pitchFamily="34" charset="-122"/>
                <a:cs typeface="Calibri" charset="0"/>
              </a:rPr>
              <a:t>精神及影响介绍</a:t>
            </a:r>
          </a:p>
        </p:txBody>
      </p:sp>
      <p:grpSp>
        <p:nvGrpSpPr>
          <p:cNvPr id="197" name="组合"/>
          <p:cNvGrpSpPr>
            <a:grpSpLocks/>
          </p:cNvGrpSpPr>
          <p:nvPr/>
        </p:nvGrpSpPr>
        <p:grpSpPr>
          <a:xfrm>
            <a:off x="3840255" y="920734"/>
            <a:ext cx="1780804" cy="1447792"/>
            <a:chOff x="3840255" y="920734"/>
            <a:chExt cx="1780804" cy="1447792"/>
          </a:xfrm>
        </p:grpSpPr>
        <p:sp>
          <p:nvSpPr>
            <p:cNvPr id="195" name="曲线"/>
            <p:cNvSpPr>
              <a:spLocks/>
            </p:cNvSpPr>
            <p:nvPr/>
          </p:nvSpPr>
          <p:spPr>
            <a:xfrm>
              <a:off x="3840255" y="920734"/>
              <a:ext cx="1780804" cy="1447792"/>
            </a:xfrm>
            <a:custGeom>
              <a:avLst/>
              <a:gdLst>
                <a:gd name="T1" fmla="*/ 0 w 21600"/>
                <a:gd name="T2" fmla="*/ 0 h 21600"/>
                <a:gd name="T3" fmla="*/ 21600 w 21600"/>
                <a:gd name="T4" fmla="*/ 21600 h 21600"/>
              </a:gdLst>
              <a:ahLst/>
              <a:cxnLst/>
              <a:rect l="T1" t="T2" r="T3" b="T4"/>
              <a:pathLst>
                <a:path w="21600" h="21600">
                  <a:moveTo>
                    <a:pt x="465" y="6223"/>
                  </a:moveTo>
                  <a:lnTo>
                    <a:pt x="591" y="6181"/>
                  </a:lnTo>
                  <a:lnTo>
                    <a:pt x="2678" y="21558"/>
                  </a:lnTo>
                  <a:lnTo>
                    <a:pt x="2552" y="21600"/>
                  </a:lnTo>
                  <a:lnTo>
                    <a:pt x="465" y="6223"/>
                  </a:lnTo>
                </a:path>
                <a:path w="21600" h="21600">
                  <a:moveTo>
                    <a:pt x="1002" y="3444"/>
                  </a:moveTo>
                  <a:lnTo>
                    <a:pt x="1729" y="2930"/>
                  </a:lnTo>
                  <a:lnTo>
                    <a:pt x="2404" y="2476"/>
                  </a:lnTo>
                  <a:lnTo>
                    <a:pt x="3026" y="2080"/>
                  </a:lnTo>
                  <a:lnTo>
                    <a:pt x="3602" y="1742"/>
                  </a:lnTo>
                  <a:lnTo>
                    <a:pt x="4129" y="1454"/>
                  </a:lnTo>
                  <a:lnTo>
                    <a:pt x="4616" y="1216"/>
                  </a:lnTo>
                  <a:lnTo>
                    <a:pt x="5059" y="1023"/>
                  </a:lnTo>
                  <a:lnTo>
                    <a:pt x="5467" y="873"/>
                  </a:lnTo>
                  <a:lnTo>
                    <a:pt x="5838" y="765"/>
                  </a:lnTo>
                  <a:lnTo>
                    <a:pt x="6179" y="691"/>
                  </a:lnTo>
                  <a:lnTo>
                    <a:pt x="6489" y="653"/>
                  </a:lnTo>
                  <a:lnTo>
                    <a:pt x="6771" y="642"/>
                  </a:lnTo>
                  <a:lnTo>
                    <a:pt x="7031" y="661"/>
                  </a:lnTo>
                  <a:lnTo>
                    <a:pt x="7268" y="704"/>
                  </a:lnTo>
                  <a:lnTo>
                    <a:pt x="7487" y="770"/>
                  </a:lnTo>
                  <a:lnTo>
                    <a:pt x="7689" y="851"/>
                  </a:lnTo>
                  <a:lnTo>
                    <a:pt x="7878" y="948"/>
                  </a:lnTo>
                  <a:lnTo>
                    <a:pt x="8056" y="1058"/>
                  </a:lnTo>
                  <a:lnTo>
                    <a:pt x="8227" y="1176"/>
                  </a:lnTo>
                  <a:lnTo>
                    <a:pt x="8393" y="1299"/>
                  </a:lnTo>
                  <a:lnTo>
                    <a:pt x="8555" y="1425"/>
                  </a:lnTo>
                  <a:lnTo>
                    <a:pt x="8718" y="1552"/>
                  </a:lnTo>
                  <a:lnTo>
                    <a:pt x="8884" y="1675"/>
                  </a:lnTo>
                  <a:lnTo>
                    <a:pt x="9054" y="1792"/>
                  </a:lnTo>
                  <a:lnTo>
                    <a:pt x="9233" y="1898"/>
                  </a:lnTo>
                  <a:lnTo>
                    <a:pt x="9423" y="1991"/>
                  </a:lnTo>
                  <a:lnTo>
                    <a:pt x="9630" y="2069"/>
                  </a:lnTo>
                  <a:lnTo>
                    <a:pt x="9849" y="2126"/>
                  </a:lnTo>
                  <a:lnTo>
                    <a:pt x="10090" y="2163"/>
                  </a:lnTo>
                  <a:lnTo>
                    <a:pt x="10350" y="2176"/>
                  </a:lnTo>
                  <a:lnTo>
                    <a:pt x="10636" y="2158"/>
                  </a:lnTo>
                  <a:lnTo>
                    <a:pt x="10949" y="2111"/>
                  </a:lnTo>
                  <a:lnTo>
                    <a:pt x="10965" y="2111"/>
                  </a:lnTo>
                  <a:lnTo>
                    <a:pt x="11009" y="2111"/>
                  </a:lnTo>
                  <a:lnTo>
                    <a:pt x="11080" y="2107"/>
                  </a:lnTo>
                  <a:lnTo>
                    <a:pt x="11177" y="2101"/>
                  </a:lnTo>
                  <a:lnTo>
                    <a:pt x="11234" y="2095"/>
                  </a:lnTo>
                  <a:lnTo>
                    <a:pt x="11297" y="2085"/>
                  </a:lnTo>
                  <a:lnTo>
                    <a:pt x="11364" y="2075"/>
                  </a:lnTo>
                  <a:lnTo>
                    <a:pt x="11435" y="2063"/>
                  </a:lnTo>
                  <a:lnTo>
                    <a:pt x="11512" y="2047"/>
                  </a:lnTo>
                  <a:lnTo>
                    <a:pt x="11593" y="2029"/>
                  </a:lnTo>
                  <a:lnTo>
                    <a:pt x="11678" y="2007"/>
                  </a:lnTo>
                  <a:lnTo>
                    <a:pt x="11767" y="1983"/>
                  </a:lnTo>
                  <a:lnTo>
                    <a:pt x="11861" y="1954"/>
                  </a:lnTo>
                  <a:lnTo>
                    <a:pt x="11956" y="1922"/>
                  </a:lnTo>
                  <a:lnTo>
                    <a:pt x="12055" y="1886"/>
                  </a:lnTo>
                  <a:lnTo>
                    <a:pt x="12157" y="1844"/>
                  </a:lnTo>
                  <a:lnTo>
                    <a:pt x="12261" y="1800"/>
                  </a:lnTo>
                  <a:lnTo>
                    <a:pt x="12367" y="1750"/>
                  </a:lnTo>
                  <a:lnTo>
                    <a:pt x="12476" y="1693"/>
                  </a:lnTo>
                  <a:lnTo>
                    <a:pt x="12585" y="1634"/>
                  </a:lnTo>
                  <a:lnTo>
                    <a:pt x="12698" y="1567"/>
                  </a:lnTo>
                  <a:lnTo>
                    <a:pt x="12809" y="1495"/>
                  </a:lnTo>
                  <a:lnTo>
                    <a:pt x="12923" y="1417"/>
                  </a:lnTo>
                  <a:lnTo>
                    <a:pt x="13038" y="1332"/>
                  </a:lnTo>
                  <a:lnTo>
                    <a:pt x="13152" y="1242"/>
                  </a:lnTo>
                  <a:lnTo>
                    <a:pt x="13266" y="1143"/>
                  </a:lnTo>
                  <a:lnTo>
                    <a:pt x="13381" y="1039"/>
                  </a:lnTo>
                  <a:lnTo>
                    <a:pt x="13494" y="926"/>
                  </a:lnTo>
                  <a:lnTo>
                    <a:pt x="13515" y="912"/>
                  </a:lnTo>
                  <a:lnTo>
                    <a:pt x="13575" y="873"/>
                  </a:lnTo>
                  <a:lnTo>
                    <a:pt x="13671" y="814"/>
                  </a:lnTo>
                  <a:lnTo>
                    <a:pt x="13801" y="739"/>
                  </a:lnTo>
                  <a:lnTo>
                    <a:pt x="13876" y="696"/>
                  </a:lnTo>
                  <a:lnTo>
                    <a:pt x="13958" y="652"/>
                  </a:lnTo>
                  <a:lnTo>
                    <a:pt x="14049" y="604"/>
                  </a:lnTo>
                  <a:lnTo>
                    <a:pt x="14145" y="554"/>
                  </a:lnTo>
                  <a:lnTo>
                    <a:pt x="14247" y="507"/>
                  </a:lnTo>
                  <a:lnTo>
                    <a:pt x="14355" y="456"/>
                  </a:lnTo>
                  <a:lnTo>
                    <a:pt x="14467" y="404"/>
                  </a:lnTo>
                  <a:lnTo>
                    <a:pt x="14585" y="357"/>
                  </a:lnTo>
                  <a:lnTo>
                    <a:pt x="14706" y="309"/>
                  </a:lnTo>
                  <a:lnTo>
                    <a:pt x="14832" y="263"/>
                  </a:lnTo>
                  <a:lnTo>
                    <a:pt x="14961" y="218"/>
                  </a:lnTo>
                  <a:lnTo>
                    <a:pt x="15093" y="176"/>
                  </a:lnTo>
                  <a:lnTo>
                    <a:pt x="15228" y="138"/>
                  </a:lnTo>
                  <a:lnTo>
                    <a:pt x="15367" y="103"/>
                  </a:lnTo>
                  <a:lnTo>
                    <a:pt x="15507" y="71"/>
                  </a:lnTo>
                  <a:lnTo>
                    <a:pt x="15647" y="46"/>
                  </a:lnTo>
                  <a:lnTo>
                    <a:pt x="15791" y="25"/>
                  </a:lnTo>
                  <a:lnTo>
                    <a:pt x="15933" y="9"/>
                  </a:lnTo>
                  <a:lnTo>
                    <a:pt x="16079" y="1"/>
                  </a:lnTo>
                  <a:lnTo>
                    <a:pt x="16221" y="0"/>
                  </a:lnTo>
                  <a:lnTo>
                    <a:pt x="16364" y="6"/>
                  </a:lnTo>
                  <a:lnTo>
                    <a:pt x="16508" y="20"/>
                  </a:lnTo>
                  <a:lnTo>
                    <a:pt x="16649" y="41"/>
                  </a:lnTo>
                  <a:lnTo>
                    <a:pt x="16789" y="73"/>
                  </a:lnTo>
                  <a:lnTo>
                    <a:pt x="16776" y="94"/>
                  </a:lnTo>
                  <a:lnTo>
                    <a:pt x="16738" y="154"/>
                  </a:lnTo>
                  <a:lnTo>
                    <a:pt x="16711" y="199"/>
                  </a:lnTo>
                  <a:lnTo>
                    <a:pt x="16681" y="251"/>
                  </a:lnTo>
                  <a:lnTo>
                    <a:pt x="16648" y="314"/>
                  </a:lnTo>
                  <a:lnTo>
                    <a:pt x="16611" y="382"/>
                  </a:lnTo>
                  <a:lnTo>
                    <a:pt x="16573" y="457"/>
                  </a:lnTo>
                  <a:lnTo>
                    <a:pt x="16531" y="540"/>
                  </a:lnTo>
                  <a:lnTo>
                    <a:pt x="16490" y="628"/>
                  </a:lnTo>
                  <a:lnTo>
                    <a:pt x="16448" y="720"/>
                  </a:lnTo>
                  <a:lnTo>
                    <a:pt x="16408" y="821"/>
                  </a:lnTo>
                  <a:lnTo>
                    <a:pt x="16366" y="924"/>
                  </a:lnTo>
                  <a:lnTo>
                    <a:pt x="16328" y="1031"/>
                  </a:lnTo>
                  <a:lnTo>
                    <a:pt x="16293" y="1143"/>
                  </a:lnTo>
                  <a:lnTo>
                    <a:pt x="16259" y="1256"/>
                  </a:lnTo>
                  <a:lnTo>
                    <a:pt x="16229" y="1374"/>
                  </a:lnTo>
                  <a:lnTo>
                    <a:pt x="16203" y="1492"/>
                  </a:lnTo>
                  <a:lnTo>
                    <a:pt x="16182" y="1613"/>
                  </a:lnTo>
                  <a:lnTo>
                    <a:pt x="16167" y="1734"/>
                  </a:lnTo>
                  <a:lnTo>
                    <a:pt x="16158" y="1857"/>
                  </a:lnTo>
                  <a:lnTo>
                    <a:pt x="16155" y="1980"/>
                  </a:lnTo>
                  <a:lnTo>
                    <a:pt x="16160" y="2103"/>
                  </a:lnTo>
                  <a:lnTo>
                    <a:pt x="16172" y="2224"/>
                  </a:lnTo>
                  <a:lnTo>
                    <a:pt x="16194" y="2343"/>
                  </a:lnTo>
                  <a:lnTo>
                    <a:pt x="16225" y="2461"/>
                  </a:lnTo>
                  <a:lnTo>
                    <a:pt x="16265" y="2578"/>
                  </a:lnTo>
                  <a:lnTo>
                    <a:pt x="16317" y="2691"/>
                  </a:lnTo>
                  <a:lnTo>
                    <a:pt x="16379" y="2801"/>
                  </a:lnTo>
                  <a:lnTo>
                    <a:pt x="16453" y="2906"/>
                  </a:lnTo>
                  <a:lnTo>
                    <a:pt x="16541" y="3010"/>
                  </a:lnTo>
                  <a:lnTo>
                    <a:pt x="16593" y="3058"/>
                  </a:lnTo>
                  <a:lnTo>
                    <a:pt x="16659" y="3105"/>
                  </a:lnTo>
                  <a:lnTo>
                    <a:pt x="16737" y="3153"/>
                  </a:lnTo>
                  <a:lnTo>
                    <a:pt x="16824" y="3200"/>
                  </a:lnTo>
                  <a:lnTo>
                    <a:pt x="16921" y="3244"/>
                  </a:lnTo>
                  <a:lnTo>
                    <a:pt x="17029" y="3289"/>
                  </a:lnTo>
                  <a:lnTo>
                    <a:pt x="17144" y="3335"/>
                  </a:lnTo>
                  <a:lnTo>
                    <a:pt x="17267" y="3381"/>
                  </a:lnTo>
                  <a:lnTo>
                    <a:pt x="17532" y="3479"/>
                  </a:lnTo>
                  <a:lnTo>
                    <a:pt x="17818" y="3582"/>
                  </a:lnTo>
                  <a:lnTo>
                    <a:pt x="17966" y="3636"/>
                  </a:lnTo>
                  <a:lnTo>
                    <a:pt x="18118" y="3692"/>
                  </a:lnTo>
                  <a:lnTo>
                    <a:pt x="18272" y="3754"/>
                  </a:lnTo>
                  <a:lnTo>
                    <a:pt x="18426" y="3818"/>
                  </a:lnTo>
                  <a:lnTo>
                    <a:pt x="18580" y="3885"/>
                  </a:lnTo>
                  <a:lnTo>
                    <a:pt x="18735" y="3957"/>
                  </a:lnTo>
                  <a:lnTo>
                    <a:pt x="18888" y="4033"/>
                  </a:lnTo>
                  <a:lnTo>
                    <a:pt x="19038" y="4115"/>
                  </a:lnTo>
                  <a:lnTo>
                    <a:pt x="19187" y="4199"/>
                  </a:lnTo>
                  <a:lnTo>
                    <a:pt x="19331" y="4293"/>
                  </a:lnTo>
                  <a:lnTo>
                    <a:pt x="19471" y="4389"/>
                  </a:lnTo>
                  <a:lnTo>
                    <a:pt x="19606" y="4493"/>
                  </a:lnTo>
                  <a:lnTo>
                    <a:pt x="19734" y="4603"/>
                  </a:lnTo>
                  <a:lnTo>
                    <a:pt x="19855" y="4721"/>
                  </a:lnTo>
                  <a:lnTo>
                    <a:pt x="19970" y="4843"/>
                  </a:lnTo>
                  <a:lnTo>
                    <a:pt x="20075" y="4974"/>
                  </a:lnTo>
                  <a:lnTo>
                    <a:pt x="20171" y="5114"/>
                  </a:lnTo>
                  <a:lnTo>
                    <a:pt x="20258" y="5261"/>
                  </a:lnTo>
                  <a:lnTo>
                    <a:pt x="20333" y="5417"/>
                  </a:lnTo>
                  <a:lnTo>
                    <a:pt x="20397" y="5583"/>
                  </a:lnTo>
                  <a:lnTo>
                    <a:pt x="20404" y="5602"/>
                  </a:lnTo>
                  <a:lnTo>
                    <a:pt x="20428" y="5660"/>
                  </a:lnTo>
                  <a:lnTo>
                    <a:pt x="20463" y="5752"/>
                  </a:lnTo>
                  <a:lnTo>
                    <a:pt x="20509" y="5877"/>
                  </a:lnTo>
                  <a:lnTo>
                    <a:pt x="20535" y="5952"/>
                  </a:lnTo>
                  <a:lnTo>
                    <a:pt x="20562" y="6033"/>
                  </a:lnTo>
                  <a:lnTo>
                    <a:pt x="20592" y="6119"/>
                  </a:lnTo>
                  <a:lnTo>
                    <a:pt x="20623" y="6215"/>
                  </a:lnTo>
                  <a:lnTo>
                    <a:pt x="20655" y="6315"/>
                  </a:lnTo>
                  <a:lnTo>
                    <a:pt x="20686" y="6422"/>
                  </a:lnTo>
                  <a:lnTo>
                    <a:pt x="20718" y="6535"/>
                  </a:lnTo>
                  <a:lnTo>
                    <a:pt x="20750" y="6652"/>
                  </a:lnTo>
                  <a:lnTo>
                    <a:pt x="20783" y="6774"/>
                  </a:lnTo>
                  <a:lnTo>
                    <a:pt x="20814" y="6902"/>
                  </a:lnTo>
                  <a:lnTo>
                    <a:pt x="20845" y="7034"/>
                  </a:lnTo>
                  <a:lnTo>
                    <a:pt x="20875" y="7168"/>
                  </a:lnTo>
                  <a:lnTo>
                    <a:pt x="20903" y="7308"/>
                  </a:lnTo>
                  <a:lnTo>
                    <a:pt x="20928" y="7450"/>
                  </a:lnTo>
                  <a:lnTo>
                    <a:pt x="20953" y="7595"/>
                  </a:lnTo>
                  <a:lnTo>
                    <a:pt x="20976" y="7744"/>
                  </a:lnTo>
                  <a:lnTo>
                    <a:pt x="20995" y="7895"/>
                  </a:lnTo>
                  <a:lnTo>
                    <a:pt x="21012" y="8048"/>
                  </a:lnTo>
                  <a:lnTo>
                    <a:pt x="21025" y="8203"/>
                  </a:lnTo>
                  <a:lnTo>
                    <a:pt x="21037" y="8358"/>
                  </a:lnTo>
                  <a:lnTo>
                    <a:pt x="21043" y="8515"/>
                  </a:lnTo>
                  <a:lnTo>
                    <a:pt x="21046" y="8673"/>
                  </a:lnTo>
                  <a:lnTo>
                    <a:pt x="21045" y="8831"/>
                  </a:lnTo>
                  <a:lnTo>
                    <a:pt x="21040" y="8989"/>
                  </a:lnTo>
                  <a:lnTo>
                    <a:pt x="21041" y="9015"/>
                  </a:lnTo>
                  <a:lnTo>
                    <a:pt x="21045" y="9091"/>
                  </a:lnTo>
                  <a:lnTo>
                    <a:pt x="21050" y="9209"/>
                  </a:lnTo>
                  <a:lnTo>
                    <a:pt x="21060" y="9362"/>
                  </a:lnTo>
                  <a:lnTo>
                    <a:pt x="21075" y="9545"/>
                  </a:lnTo>
                  <a:lnTo>
                    <a:pt x="21091" y="9748"/>
                  </a:lnTo>
                  <a:lnTo>
                    <a:pt x="21103" y="9856"/>
                  </a:lnTo>
                  <a:lnTo>
                    <a:pt x="21113" y="9968"/>
                  </a:lnTo>
                  <a:lnTo>
                    <a:pt x="21126" y="10081"/>
                  </a:lnTo>
                  <a:lnTo>
                    <a:pt x="21142" y="10196"/>
                  </a:lnTo>
                  <a:lnTo>
                    <a:pt x="21157" y="10312"/>
                  </a:lnTo>
                  <a:lnTo>
                    <a:pt x="21174" y="10424"/>
                  </a:lnTo>
                  <a:lnTo>
                    <a:pt x="21194" y="10539"/>
                  </a:lnTo>
                  <a:lnTo>
                    <a:pt x="21213" y="10650"/>
                  </a:lnTo>
                  <a:lnTo>
                    <a:pt x="21237" y="10759"/>
                  </a:lnTo>
                  <a:lnTo>
                    <a:pt x="21260" y="10864"/>
                  </a:lnTo>
                  <a:lnTo>
                    <a:pt x="21285" y="10963"/>
                  </a:lnTo>
                  <a:lnTo>
                    <a:pt x="21312" y="11059"/>
                  </a:lnTo>
                  <a:lnTo>
                    <a:pt x="21340" y="11146"/>
                  </a:lnTo>
                  <a:lnTo>
                    <a:pt x="21371" y="11228"/>
                  </a:lnTo>
                  <a:lnTo>
                    <a:pt x="21405" y="11301"/>
                  </a:lnTo>
                  <a:lnTo>
                    <a:pt x="21439" y="11363"/>
                  </a:lnTo>
                  <a:lnTo>
                    <a:pt x="21476" y="11419"/>
                  </a:lnTo>
                  <a:lnTo>
                    <a:pt x="21514" y="11462"/>
                  </a:lnTo>
                  <a:lnTo>
                    <a:pt x="21557" y="11495"/>
                  </a:lnTo>
                  <a:lnTo>
                    <a:pt x="21600" y="11516"/>
                  </a:lnTo>
                  <a:lnTo>
                    <a:pt x="21561" y="11495"/>
                  </a:lnTo>
                  <a:lnTo>
                    <a:pt x="21444" y="11438"/>
                  </a:lnTo>
                  <a:lnTo>
                    <a:pt x="21360" y="11400"/>
                  </a:lnTo>
                  <a:lnTo>
                    <a:pt x="21255" y="11358"/>
                  </a:lnTo>
                  <a:lnTo>
                    <a:pt x="21135" y="11314"/>
                  </a:lnTo>
                  <a:lnTo>
                    <a:pt x="20998" y="11267"/>
                  </a:lnTo>
                  <a:lnTo>
                    <a:pt x="20844" y="11221"/>
                  </a:lnTo>
                  <a:lnTo>
                    <a:pt x="20674" y="11177"/>
                  </a:lnTo>
                  <a:lnTo>
                    <a:pt x="20487" y="11135"/>
                  </a:lnTo>
                  <a:lnTo>
                    <a:pt x="20288" y="11097"/>
                  </a:lnTo>
                  <a:lnTo>
                    <a:pt x="20071" y="11065"/>
                  </a:lnTo>
                  <a:lnTo>
                    <a:pt x="19840" y="11039"/>
                  </a:lnTo>
                  <a:lnTo>
                    <a:pt x="19598" y="11025"/>
                  </a:lnTo>
                  <a:lnTo>
                    <a:pt x="19340" y="11020"/>
                  </a:lnTo>
                  <a:lnTo>
                    <a:pt x="19069" y="11027"/>
                  </a:lnTo>
                  <a:lnTo>
                    <a:pt x="18787" y="11046"/>
                  </a:lnTo>
                  <a:lnTo>
                    <a:pt x="18491" y="11081"/>
                  </a:lnTo>
                  <a:lnTo>
                    <a:pt x="18184" y="11130"/>
                  </a:lnTo>
                  <a:lnTo>
                    <a:pt x="17865" y="11201"/>
                  </a:lnTo>
                  <a:lnTo>
                    <a:pt x="17537" y="11287"/>
                  </a:lnTo>
                  <a:lnTo>
                    <a:pt x="17197" y="11395"/>
                  </a:lnTo>
                  <a:lnTo>
                    <a:pt x="16847" y="11526"/>
                  </a:lnTo>
                  <a:lnTo>
                    <a:pt x="16490" y="11679"/>
                  </a:lnTo>
                  <a:lnTo>
                    <a:pt x="16121" y="11857"/>
                  </a:lnTo>
                  <a:lnTo>
                    <a:pt x="15744" y="12062"/>
                  </a:lnTo>
                  <a:lnTo>
                    <a:pt x="15358" y="12294"/>
                  </a:lnTo>
                  <a:lnTo>
                    <a:pt x="14965" y="12557"/>
                  </a:lnTo>
                  <a:lnTo>
                    <a:pt x="14566" y="12849"/>
                  </a:lnTo>
                  <a:lnTo>
                    <a:pt x="14159" y="13176"/>
                  </a:lnTo>
                  <a:lnTo>
                    <a:pt x="13745" y="13535"/>
                  </a:lnTo>
                  <a:lnTo>
                    <a:pt x="13706" y="13578"/>
                  </a:lnTo>
                  <a:lnTo>
                    <a:pt x="13596" y="13699"/>
                  </a:lnTo>
                  <a:lnTo>
                    <a:pt x="13517" y="13784"/>
                  </a:lnTo>
                  <a:lnTo>
                    <a:pt x="13421" y="13886"/>
                  </a:lnTo>
                  <a:lnTo>
                    <a:pt x="13311" y="13999"/>
                  </a:lnTo>
                  <a:lnTo>
                    <a:pt x="13187" y="14122"/>
                  </a:lnTo>
                  <a:lnTo>
                    <a:pt x="13051" y="14255"/>
                  </a:lnTo>
                  <a:lnTo>
                    <a:pt x="12900" y="14397"/>
                  </a:lnTo>
                  <a:lnTo>
                    <a:pt x="12739" y="14544"/>
                  </a:lnTo>
                  <a:lnTo>
                    <a:pt x="12570" y="14697"/>
                  </a:lnTo>
                  <a:lnTo>
                    <a:pt x="12388" y="14852"/>
                  </a:lnTo>
                  <a:lnTo>
                    <a:pt x="12198" y="15008"/>
                  </a:lnTo>
                  <a:lnTo>
                    <a:pt x="12001" y="15161"/>
                  </a:lnTo>
                  <a:lnTo>
                    <a:pt x="11796" y="15314"/>
                  </a:lnTo>
                  <a:lnTo>
                    <a:pt x="11584" y="15464"/>
                  </a:lnTo>
                  <a:lnTo>
                    <a:pt x="11368" y="15608"/>
                  </a:lnTo>
                  <a:lnTo>
                    <a:pt x="11146" y="15743"/>
                  </a:lnTo>
                  <a:lnTo>
                    <a:pt x="10921" y="15871"/>
                  </a:lnTo>
                  <a:lnTo>
                    <a:pt x="10693" y="15987"/>
                  </a:lnTo>
                  <a:lnTo>
                    <a:pt x="10462" y="16091"/>
                  </a:lnTo>
                  <a:lnTo>
                    <a:pt x="10230" y="16182"/>
                  </a:lnTo>
                  <a:lnTo>
                    <a:pt x="9998" y="16255"/>
                  </a:lnTo>
                  <a:lnTo>
                    <a:pt x="9766" y="16314"/>
                  </a:lnTo>
                  <a:lnTo>
                    <a:pt x="9535" y="16352"/>
                  </a:lnTo>
                  <a:lnTo>
                    <a:pt x="9306" y="16368"/>
                  </a:lnTo>
                  <a:lnTo>
                    <a:pt x="9079" y="16365"/>
                  </a:lnTo>
                  <a:lnTo>
                    <a:pt x="8856" y="16335"/>
                  </a:lnTo>
                  <a:lnTo>
                    <a:pt x="8637" y="16282"/>
                  </a:lnTo>
                  <a:lnTo>
                    <a:pt x="8424" y="16201"/>
                  </a:lnTo>
                  <a:lnTo>
                    <a:pt x="8217" y="16089"/>
                  </a:lnTo>
                  <a:lnTo>
                    <a:pt x="8206" y="16070"/>
                  </a:lnTo>
                  <a:lnTo>
                    <a:pt x="8171" y="16017"/>
                  </a:lnTo>
                  <a:lnTo>
                    <a:pt x="8147" y="15979"/>
                  </a:lnTo>
                  <a:lnTo>
                    <a:pt x="8116" y="15938"/>
                  </a:lnTo>
                  <a:lnTo>
                    <a:pt x="8079" y="15890"/>
                  </a:lnTo>
                  <a:lnTo>
                    <a:pt x="8038" y="15840"/>
                  </a:lnTo>
                  <a:lnTo>
                    <a:pt x="7990" y="15785"/>
                  </a:lnTo>
                  <a:lnTo>
                    <a:pt x="7939" y="15729"/>
                  </a:lnTo>
                  <a:lnTo>
                    <a:pt x="7881" y="15673"/>
                  </a:lnTo>
                  <a:lnTo>
                    <a:pt x="7819" y="15616"/>
                  </a:lnTo>
                  <a:lnTo>
                    <a:pt x="7750" y="15560"/>
                  </a:lnTo>
                  <a:lnTo>
                    <a:pt x="7677" y="15504"/>
                  </a:lnTo>
                  <a:lnTo>
                    <a:pt x="7600" y="15451"/>
                  </a:lnTo>
                  <a:lnTo>
                    <a:pt x="7517" y="15403"/>
                  </a:lnTo>
                  <a:lnTo>
                    <a:pt x="7429" y="15357"/>
                  </a:lnTo>
                  <a:lnTo>
                    <a:pt x="7336" y="15321"/>
                  </a:lnTo>
                  <a:lnTo>
                    <a:pt x="7238" y="15287"/>
                  </a:lnTo>
                  <a:lnTo>
                    <a:pt x="7137" y="15260"/>
                  </a:lnTo>
                  <a:lnTo>
                    <a:pt x="7031" y="15244"/>
                  </a:lnTo>
                  <a:lnTo>
                    <a:pt x="6918" y="15234"/>
                  </a:lnTo>
                  <a:lnTo>
                    <a:pt x="6802" y="15236"/>
                  </a:lnTo>
                  <a:lnTo>
                    <a:pt x="6681" y="15249"/>
                  </a:lnTo>
                  <a:lnTo>
                    <a:pt x="6556" y="15271"/>
                  </a:lnTo>
                  <a:lnTo>
                    <a:pt x="6426" y="15308"/>
                  </a:lnTo>
                  <a:lnTo>
                    <a:pt x="6292" y="15360"/>
                  </a:lnTo>
                  <a:lnTo>
                    <a:pt x="6154" y="15424"/>
                  </a:lnTo>
                  <a:lnTo>
                    <a:pt x="6012" y="15504"/>
                  </a:lnTo>
                  <a:lnTo>
                    <a:pt x="5864" y="15601"/>
                  </a:lnTo>
                  <a:lnTo>
                    <a:pt x="5712" y="15714"/>
                  </a:lnTo>
                  <a:lnTo>
                    <a:pt x="5558" y="15847"/>
                  </a:lnTo>
                  <a:lnTo>
                    <a:pt x="5395" y="16008"/>
                  </a:lnTo>
                  <a:lnTo>
                    <a:pt x="5239" y="16172"/>
                  </a:lnTo>
                  <a:lnTo>
                    <a:pt x="5090" y="16335"/>
                  </a:lnTo>
                  <a:lnTo>
                    <a:pt x="4950" y="16500"/>
                  </a:lnTo>
                  <a:lnTo>
                    <a:pt x="4816" y="16665"/>
                  </a:lnTo>
                  <a:lnTo>
                    <a:pt x="4689" y="16829"/>
                  </a:lnTo>
                  <a:lnTo>
                    <a:pt x="4569" y="16993"/>
                  </a:lnTo>
                  <a:lnTo>
                    <a:pt x="4455" y="17161"/>
                  </a:lnTo>
                  <a:lnTo>
                    <a:pt x="4346" y="17325"/>
                  </a:lnTo>
                  <a:lnTo>
                    <a:pt x="4242" y="17489"/>
                  </a:lnTo>
                  <a:lnTo>
                    <a:pt x="4145" y="17655"/>
                  </a:lnTo>
                  <a:lnTo>
                    <a:pt x="4052" y="17819"/>
                  </a:lnTo>
                  <a:lnTo>
                    <a:pt x="3965" y="17985"/>
                  </a:lnTo>
                  <a:lnTo>
                    <a:pt x="3881" y="18149"/>
                  </a:lnTo>
                  <a:lnTo>
                    <a:pt x="3802" y="18312"/>
                  </a:lnTo>
                  <a:lnTo>
                    <a:pt x="3724" y="18474"/>
                  </a:lnTo>
                  <a:lnTo>
                    <a:pt x="3651" y="18635"/>
                  </a:lnTo>
                  <a:lnTo>
                    <a:pt x="3581" y="18798"/>
                  </a:lnTo>
                  <a:lnTo>
                    <a:pt x="3515" y="18959"/>
                  </a:lnTo>
                  <a:lnTo>
                    <a:pt x="3450" y="19119"/>
                  </a:lnTo>
                  <a:lnTo>
                    <a:pt x="3387" y="19276"/>
                  </a:lnTo>
                  <a:lnTo>
                    <a:pt x="3327" y="19434"/>
                  </a:lnTo>
                  <a:lnTo>
                    <a:pt x="3267" y="19590"/>
                  </a:lnTo>
                  <a:lnTo>
                    <a:pt x="3210" y="19745"/>
                  </a:lnTo>
                  <a:lnTo>
                    <a:pt x="3096" y="20048"/>
                  </a:lnTo>
                  <a:lnTo>
                    <a:pt x="2985" y="20346"/>
                  </a:lnTo>
                  <a:lnTo>
                    <a:pt x="2928" y="20493"/>
                  </a:lnTo>
                  <a:lnTo>
                    <a:pt x="2871" y="20636"/>
                  </a:lnTo>
                  <a:lnTo>
                    <a:pt x="2812" y="20780"/>
                  </a:lnTo>
                  <a:lnTo>
                    <a:pt x="2754" y="20920"/>
                  </a:lnTo>
                  <a:lnTo>
                    <a:pt x="738" y="6060"/>
                  </a:lnTo>
                  <a:lnTo>
                    <a:pt x="247" y="6215"/>
                  </a:lnTo>
                  <a:lnTo>
                    <a:pt x="320" y="5795"/>
                  </a:lnTo>
                  <a:lnTo>
                    <a:pt x="19" y="5870"/>
                  </a:lnTo>
                  <a:lnTo>
                    <a:pt x="479" y="4236"/>
                  </a:lnTo>
                  <a:lnTo>
                    <a:pt x="290" y="3990"/>
                  </a:lnTo>
                  <a:lnTo>
                    <a:pt x="361" y="4451"/>
                  </a:lnTo>
                  <a:lnTo>
                    <a:pt x="299" y="4633"/>
                  </a:lnTo>
                  <a:lnTo>
                    <a:pt x="189" y="3821"/>
                  </a:lnTo>
                  <a:lnTo>
                    <a:pt x="14" y="3515"/>
                  </a:lnTo>
                  <a:lnTo>
                    <a:pt x="0" y="642"/>
                  </a:lnTo>
                  <a:lnTo>
                    <a:pt x="801" y="3243"/>
                  </a:lnTo>
                  <a:lnTo>
                    <a:pt x="711" y="3507"/>
                  </a:lnTo>
                  <a:lnTo>
                    <a:pt x="731" y="3499"/>
                  </a:lnTo>
                  <a:lnTo>
                    <a:pt x="757" y="3493"/>
                  </a:lnTo>
                  <a:lnTo>
                    <a:pt x="788" y="3487"/>
                  </a:lnTo>
                  <a:lnTo>
                    <a:pt x="824" y="3479"/>
                  </a:lnTo>
                  <a:lnTo>
                    <a:pt x="864" y="3471"/>
                  </a:lnTo>
                  <a:lnTo>
                    <a:pt x="908" y="3461"/>
                  </a:lnTo>
                  <a:lnTo>
                    <a:pt x="952" y="3453"/>
                  </a:lnTo>
                  <a:lnTo>
                    <a:pt x="1002" y="3444"/>
                  </a:lnTo>
                </a:path>
                <a:path w="21600" h="21600">
                  <a:moveTo>
                    <a:pt x="716" y="5897"/>
                  </a:moveTo>
                  <a:lnTo>
                    <a:pt x="692" y="5724"/>
                  </a:lnTo>
                  <a:lnTo>
                    <a:pt x="515" y="5784"/>
                  </a:lnTo>
                  <a:lnTo>
                    <a:pt x="482" y="5977"/>
                  </a:lnTo>
                  <a:lnTo>
                    <a:pt x="716" y="5897"/>
                  </a:lnTo>
                </a:path>
                <a:path w="21600" h="21600">
                  <a:moveTo>
                    <a:pt x="657" y="5464"/>
                  </a:moveTo>
                  <a:lnTo>
                    <a:pt x="614" y="5146"/>
                  </a:lnTo>
                  <a:lnTo>
                    <a:pt x="539" y="5504"/>
                  </a:lnTo>
                  <a:lnTo>
                    <a:pt x="657" y="5464"/>
                  </a:lnTo>
                </a:path>
                <a:path w="21600" h="21600">
                  <a:moveTo>
                    <a:pt x="566" y="4799"/>
                  </a:moveTo>
                  <a:lnTo>
                    <a:pt x="534" y="4555"/>
                  </a:lnTo>
                  <a:lnTo>
                    <a:pt x="251" y="5614"/>
                  </a:lnTo>
                  <a:lnTo>
                    <a:pt x="375" y="5572"/>
                  </a:lnTo>
                  <a:lnTo>
                    <a:pt x="566" y="4799"/>
                  </a:lnTo>
                </a:path>
                <a:path w="21600" h="21600">
                  <a:moveTo>
                    <a:pt x="447" y="3907"/>
                  </a:moveTo>
                  <a:lnTo>
                    <a:pt x="416" y="3684"/>
                  </a:lnTo>
                  <a:lnTo>
                    <a:pt x="413" y="3686"/>
                  </a:lnTo>
                  <a:lnTo>
                    <a:pt x="53" y="1033"/>
                  </a:lnTo>
                  <a:lnTo>
                    <a:pt x="143" y="3444"/>
                  </a:lnTo>
                  <a:lnTo>
                    <a:pt x="447" y="3907"/>
                  </a:lnTo>
                  <a:close/>
                </a:path>
              </a:pathLst>
            </a:custGeom>
            <a:solidFill>
              <a:srgbClr val="AE0E16"/>
            </a:solidFill>
            <a:ln cap="flat" cmpd="sng">
              <a:noFill/>
              <a:prstDash val="solid"/>
              <a:round/>
            </a:ln>
          </p:spPr>
        </p:sp>
        <p:sp>
          <p:nvSpPr>
            <p:cNvPr id="196" name="曲线"/>
            <p:cNvSpPr>
              <a:spLocks/>
            </p:cNvSpPr>
            <p:nvPr/>
          </p:nvSpPr>
          <p:spPr>
            <a:xfrm>
              <a:off x="4055739" y="1100338"/>
              <a:ext cx="387478" cy="395152"/>
            </a:xfrm>
            <a:custGeom>
              <a:avLst/>
              <a:gdLst>
                <a:gd name="T1" fmla="*/ 0 w 21600"/>
                <a:gd name="T2" fmla="*/ 0 h 21600"/>
                <a:gd name="T3" fmla="*/ 21600 w 21600"/>
                <a:gd name="T4" fmla="*/ 21600 h 21600"/>
              </a:gdLst>
              <a:ahLst/>
              <a:cxnLst/>
              <a:rect l="T1" t="T2" r="T3" b="T4"/>
              <a:pathLst>
                <a:path w="21600" h="21600">
                  <a:moveTo>
                    <a:pt x="10834" y="0"/>
                  </a:moveTo>
                  <a:lnTo>
                    <a:pt x="11700" y="57"/>
                  </a:lnTo>
                  <a:lnTo>
                    <a:pt x="12534" y="173"/>
                  </a:lnTo>
                  <a:lnTo>
                    <a:pt x="13338" y="340"/>
                  </a:lnTo>
                  <a:lnTo>
                    <a:pt x="14107" y="557"/>
                  </a:lnTo>
                  <a:lnTo>
                    <a:pt x="14842" y="824"/>
                  </a:lnTo>
                  <a:lnTo>
                    <a:pt x="15544" y="1134"/>
                  </a:lnTo>
                  <a:lnTo>
                    <a:pt x="16212" y="1489"/>
                  </a:lnTo>
                  <a:lnTo>
                    <a:pt x="16844" y="1882"/>
                  </a:lnTo>
                  <a:lnTo>
                    <a:pt x="17437" y="2314"/>
                  </a:lnTo>
                  <a:lnTo>
                    <a:pt x="17997" y="2782"/>
                  </a:lnTo>
                  <a:lnTo>
                    <a:pt x="18518" y="3281"/>
                  </a:lnTo>
                  <a:lnTo>
                    <a:pt x="18999" y="3811"/>
                  </a:lnTo>
                  <a:lnTo>
                    <a:pt x="19443" y="4370"/>
                  </a:lnTo>
                  <a:lnTo>
                    <a:pt x="19847" y="4952"/>
                  </a:lnTo>
                  <a:lnTo>
                    <a:pt x="20211" y="5555"/>
                  </a:lnTo>
                  <a:lnTo>
                    <a:pt x="20534" y="6182"/>
                  </a:lnTo>
                  <a:lnTo>
                    <a:pt x="20817" y="6824"/>
                  </a:lnTo>
                  <a:lnTo>
                    <a:pt x="21057" y="7483"/>
                  </a:lnTo>
                  <a:lnTo>
                    <a:pt x="21253" y="8153"/>
                  </a:lnTo>
                  <a:lnTo>
                    <a:pt x="21405" y="8831"/>
                  </a:lnTo>
                  <a:lnTo>
                    <a:pt x="21516" y="9518"/>
                  </a:lnTo>
                  <a:lnTo>
                    <a:pt x="21579" y="10209"/>
                  </a:lnTo>
                  <a:lnTo>
                    <a:pt x="21598" y="10903"/>
                  </a:lnTo>
                  <a:lnTo>
                    <a:pt x="21571" y="11598"/>
                  </a:lnTo>
                  <a:lnTo>
                    <a:pt x="21497" y="12288"/>
                  </a:lnTo>
                  <a:lnTo>
                    <a:pt x="21373" y="12973"/>
                  </a:lnTo>
                  <a:lnTo>
                    <a:pt x="21203" y="13649"/>
                  </a:lnTo>
                  <a:lnTo>
                    <a:pt x="20984" y="14316"/>
                  </a:lnTo>
                  <a:lnTo>
                    <a:pt x="20717" y="14969"/>
                  </a:lnTo>
                  <a:lnTo>
                    <a:pt x="20399" y="15607"/>
                  </a:lnTo>
                  <a:lnTo>
                    <a:pt x="20028" y="16226"/>
                  </a:lnTo>
                  <a:lnTo>
                    <a:pt x="19608" y="16826"/>
                  </a:lnTo>
                  <a:lnTo>
                    <a:pt x="21600" y="18686"/>
                  </a:lnTo>
                  <a:lnTo>
                    <a:pt x="18928" y="21421"/>
                  </a:lnTo>
                  <a:lnTo>
                    <a:pt x="16966" y="19519"/>
                  </a:lnTo>
                  <a:lnTo>
                    <a:pt x="16555" y="19763"/>
                  </a:lnTo>
                  <a:lnTo>
                    <a:pt x="16142" y="19992"/>
                  </a:lnTo>
                  <a:lnTo>
                    <a:pt x="15728" y="20204"/>
                  </a:lnTo>
                  <a:lnTo>
                    <a:pt x="15313" y="20399"/>
                  </a:lnTo>
                  <a:lnTo>
                    <a:pt x="14896" y="20581"/>
                  </a:lnTo>
                  <a:lnTo>
                    <a:pt x="14479" y="20745"/>
                  </a:lnTo>
                  <a:lnTo>
                    <a:pt x="14060" y="20894"/>
                  </a:lnTo>
                  <a:lnTo>
                    <a:pt x="13641" y="21025"/>
                  </a:lnTo>
                  <a:lnTo>
                    <a:pt x="13222" y="21141"/>
                  </a:lnTo>
                  <a:lnTo>
                    <a:pt x="12802" y="21241"/>
                  </a:lnTo>
                  <a:lnTo>
                    <a:pt x="12382" y="21324"/>
                  </a:lnTo>
                  <a:lnTo>
                    <a:pt x="11961" y="21390"/>
                  </a:lnTo>
                  <a:lnTo>
                    <a:pt x="11540" y="21442"/>
                  </a:lnTo>
                  <a:lnTo>
                    <a:pt x="11119" y="21476"/>
                  </a:lnTo>
                  <a:lnTo>
                    <a:pt x="10698" y="21492"/>
                  </a:lnTo>
                  <a:lnTo>
                    <a:pt x="10277" y="21493"/>
                  </a:lnTo>
                  <a:lnTo>
                    <a:pt x="9856" y="21477"/>
                  </a:lnTo>
                  <a:lnTo>
                    <a:pt x="9435" y="21444"/>
                  </a:lnTo>
                  <a:lnTo>
                    <a:pt x="9015" y="21392"/>
                  </a:lnTo>
                  <a:lnTo>
                    <a:pt x="8595" y="21327"/>
                  </a:lnTo>
                  <a:lnTo>
                    <a:pt x="8176" y="21242"/>
                  </a:lnTo>
                  <a:lnTo>
                    <a:pt x="7757" y="21141"/>
                  </a:lnTo>
                  <a:lnTo>
                    <a:pt x="7339" y="21023"/>
                  </a:lnTo>
                  <a:lnTo>
                    <a:pt x="6923" y="20888"/>
                  </a:lnTo>
                  <a:lnTo>
                    <a:pt x="6507" y="20734"/>
                  </a:lnTo>
                  <a:lnTo>
                    <a:pt x="6093" y="20564"/>
                  </a:lnTo>
                  <a:lnTo>
                    <a:pt x="5679" y="20378"/>
                  </a:lnTo>
                  <a:lnTo>
                    <a:pt x="5267" y="20173"/>
                  </a:lnTo>
                  <a:lnTo>
                    <a:pt x="4857" y="19950"/>
                  </a:lnTo>
                  <a:lnTo>
                    <a:pt x="4447" y="19709"/>
                  </a:lnTo>
                  <a:lnTo>
                    <a:pt x="4037" y="19451"/>
                  </a:lnTo>
                  <a:lnTo>
                    <a:pt x="3631" y="19176"/>
                  </a:lnTo>
                  <a:lnTo>
                    <a:pt x="3328" y="19469"/>
                  </a:lnTo>
                  <a:lnTo>
                    <a:pt x="3349" y="19629"/>
                  </a:lnTo>
                  <a:lnTo>
                    <a:pt x="3358" y="19782"/>
                  </a:lnTo>
                  <a:lnTo>
                    <a:pt x="3358" y="19934"/>
                  </a:lnTo>
                  <a:lnTo>
                    <a:pt x="3346" y="20079"/>
                  </a:lnTo>
                  <a:lnTo>
                    <a:pt x="3325" y="20220"/>
                  </a:lnTo>
                  <a:lnTo>
                    <a:pt x="3295" y="20355"/>
                  </a:lnTo>
                  <a:lnTo>
                    <a:pt x="3254" y="20484"/>
                  </a:lnTo>
                  <a:lnTo>
                    <a:pt x="3207" y="20609"/>
                  </a:lnTo>
                  <a:lnTo>
                    <a:pt x="3151" y="20727"/>
                  </a:lnTo>
                  <a:lnTo>
                    <a:pt x="3087" y="20840"/>
                  </a:lnTo>
                  <a:lnTo>
                    <a:pt x="3015" y="20945"/>
                  </a:lnTo>
                  <a:lnTo>
                    <a:pt x="2937" y="21043"/>
                  </a:lnTo>
                  <a:lnTo>
                    <a:pt x="2851" y="21136"/>
                  </a:lnTo>
                  <a:lnTo>
                    <a:pt x="2759" y="21219"/>
                  </a:lnTo>
                  <a:lnTo>
                    <a:pt x="2662" y="21296"/>
                  </a:lnTo>
                  <a:lnTo>
                    <a:pt x="2559" y="21363"/>
                  </a:lnTo>
                  <a:lnTo>
                    <a:pt x="2451" y="21423"/>
                  </a:lnTo>
                  <a:lnTo>
                    <a:pt x="2338" y="21477"/>
                  </a:lnTo>
                  <a:lnTo>
                    <a:pt x="2220" y="21520"/>
                  </a:lnTo>
                  <a:lnTo>
                    <a:pt x="2098" y="21554"/>
                  </a:lnTo>
                  <a:lnTo>
                    <a:pt x="1975" y="21578"/>
                  </a:lnTo>
                  <a:lnTo>
                    <a:pt x="1847" y="21594"/>
                  </a:lnTo>
                  <a:lnTo>
                    <a:pt x="1716" y="21600"/>
                  </a:lnTo>
                  <a:lnTo>
                    <a:pt x="1583" y="21595"/>
                  </a:lnTo>
                  <a:lnTo>
                    <a:pt x="1449" y="21581"/>
                  </a:lnTo>
                  <a:lnTo>
                    <a:pt x="1310" y="21555"/>
                  </a:lnTo>
                  <a:lnTo>
                    <a:pt x="1173" y="21519"/>
                  </a:lnTo>
                  <a:lnTo>
                    <a:pt x="1035" y="21472"/>
                  </a:lnTo>
                  <a:lnTo>
                    <a:pt x="895" y="21413"/>
                  </a:lnTo>
                  <a:lnTo>
                    <a:pt x="756" y="21343"/>
                  </a:lnTo>
                  <a:lnTo>
                    <a:pt x="618" y="21261"/>
                  </a:lnTo>
                  <a:lnTo>
                    <a:pt x="478" y="21167"/>
                  </a:lnTo>
                  <a:lnTo>
                    <a:pt x="389" y="21042"/>
                  </a:lnTo>
                  <a:lnTo>
                    <a:pt x="309" y="20918"/>
                  </a:lnTo>
                  <a:lnTo>
                    <a:pt x="239" y="20792"/>
                  </a:lnTo>
                  <a:lnTo>
                    <a:pt x="176" y="20667"/>
                  </a:lnTo>
                  <a:lnTo>
                    <a:pt x="124" y="20542"/>
                  </a:lnTo>
                  <a:lnTo>
                    <a:pt x="82" y="20415"/>
                  </a:lnTo>
                  <a:lnTo>
                    <a:pt x="47" y="20290"/>
                  </a:lnTo>
                  <a:lnTo>
                    <a:pt x="23" y="20165"/>
                  </a:lnTo>
                  <a:lnTo>
                    <a:pt x="6" y="20041"/>
                  </a:lnTo>
                  <a:lnTo>
                    <a:pt x="0" y="19920"/>
                  </a:lnTo>
                  <a:lnTo>
                    <a:pt x="1" y="19800"/>
                  </a:lnTo>
                  <a:lnTo>
                    <a:pt x="10" y="19681"/>
                  </a:lnTo>
                  <a:lnTo>
                    <a:pt x="28" y="19566"/>
                  </a:lnTo>
                  <a:lnTo>
                    <a:pt x="56" y="19451"/>
                  </a:lnTo>
                  <a:lnTo>
                    <a:pt x="90" y="19341"/>
                  </a:lnTo>
                  <a:lnTo>
                    <a:pt x="134" y="19234"/>
                  </a:lnTo>
                  <a:lnTo>
                    <a:pt x="185" y="19129"/>
                  </a:lnTo>
                  <a:lnTo>
                    <a:pt x="245" y="19029"/>
                  </a:lnTo>
                  <a:lnTo>
                    <a:pt x="312" y="18934"/>
                  </a:lnTo>
                  <a:lnTo>
                    <a:pt x="387" y="18841"/>
                  </a:lnTo>
                  <a:lnTo>
                    <a:pt x="470" y="18755"/>
                  </a:lnTo>
                  <a:lnTo>
                    <a:pt x="560" y="18673"/>
                  </a:lnTo>
                  <a:lnTo>
                    <a:pt x="659" y="18596"/>
                  </a:lnTo>
                  <a:lnTo>
                    <a:pt x="764" y="18525"/>
                  </a:lnTo>
                  <a:lnTo>
                    <a:pt x="877" y="18461"/>
                  </a:lnTo>
                  <a:lnTo>
                    <a:pt x="998" y="18401"/>
                  </a:lnTo>
                  <a:lnTo>
                    <a:pt x="1124" y="18350"/>
                  </a:lnTo>
                  <a:lnTo>
                    <a:pt x="1258" y="18305"/>
                  </a:lnTo>
                  <a:lnTo>
                    <a:pt x="1399" y="18267"/>
                  </a:lnTo>
                  <a:lnTo>
                    <a:pt x="1547" y="18235"/>
                  </a:lnTo>
                  <a:lnTo>
                    <a:pt x="1702" y="18212"/>
                  </a:lnTo>
                  <a:lnTo>
                    <a:pt x="1864" y="18198"/>
                  </a:lnTo>
                  <a:lnTo>
                    <a:pt x="2079" y="18016"/>
                  </a:lnTo>
                  <a:lnTo>
                    <a:pt x="659" y="16315"/>
                  </a:lnTo>
                  <a:lnTo>
                    <a:pt x="2312" y="14647"/>
                  </a:lnTo>
                  <a:lnTo>
                    <a:pt x="2614" y="14917"/>
                  </a:lnTo>
                  <a:lnTo>
                    <a:pt x="2922" y="15178"/>
                  </a:lnTo>
                  <a:lnTo>
                    <a:pt x="3235" y="15429"/>
                  </a:lnTo>
                  <a:lnTo>
                    <a:pt x="3556" y="15670"/>
                  </a:lnTo>
                  <a:lnTo>
                    <a:pt x="3882" y="15901"/>
                  </a:lnTo>
                  <a:lnTo>
                    <a:pt x="4215" y="16123"/>
                  </a:lnTo>
                  <a:lnTo>
                    <a:pt x="4552" y="16331"/>
                  </a:lnTo>
                  <a:lnTo>
                    <a:pt x="4894" y="16530"/>
                  </a:lnTo>
                  <a:lnTo>
                    <a:pt x="5242" y="16717"/>
                  </a:lnTo>
                  <a:lnTo>
                    <a:pt x="5594" y="16890"/>
                  </a:lnTo>
                  <a:lnTo>
                    <a:pt x="5949" y="17052"/>
                  </a:lnTo>
                  <a:lnTo>
                    <a:pt x="6310" y="17200"/>
                  </a:lnTo>
                  <a:lnTo>
                    <a:pt x="6674" y="17335"/>
                  </a:lnTo>
                  <a:lnTo>
                    <a:pt x="7043" y="17455"/>
                  </a:lnTo>
                  <a:lnTo>
                    <a:pt x="7416" y="17561"/>
                  </a:lnTo>
                  <a:lnTo>
                    <a:pt x="7792" y="17654"/>
                  </a:lnTo>
                  <a:lnTo>
                    <a:pt x="8171" y="17731"/>
                  </a:lnTo>
                  <a:lnTo>
                    <a:pt x="8553" y="17791"/>
                  </a:lnTo>
                  <a:lnTo>
                    <a:pt x="8938" y="17837"/>
                  </a:lnTo>
                  <a:lnTo>
                    <a:pt x="9324" y="17865"/>
                  </a:lnTo>
                  <a:lnTo>
                    <a:pt x="9714" y="17877"/>
                  </a:lnTo>
                  <a:lnTo>
                    <a:pt x="10106" y="17872"/>
                  </a:lnTo>
                  <a:lnTo>
                    <a:pt x="10499" y="17850"/>
                  </a:lnTo>
                  <a:lnTo>
                    <a:pt x="10894" y="17809"/>
                  </a:lnTo>
                  <a:lnTo>
                    <a:pt x="11290" y="17751"/>
                  </a:lnTo>
                  <a:lnTo>
                    <a:pt x="11688" y="17673"/>
                  </a:lnTo>
                  <a:lnTo>
                    <a:pt x="12087" y="17575"/>
                  </a:lnTo>
                  <a:lnTo>
                    <a:pt x="12486" y="17459"/>
                  </a:lnTo>
                  <a:lnTo>
                    <a:pt x="12886" y="17323"/>
                  </a:lnTo>
                  <a:lnTo>
                    <a:pt x="13286" y="17165"/>
                  </a:lnTo>
                  <a:lnTo>
                    <a:pt x="13687" y="16987"/>
                  </a:lnTo>
                  <a:lnTo>
                    <a:pt x="14088" y="16788"/>
                  </a:lnTo>
                  <a:lnTo>
                    <a:pt x="7006" y="10061"/>
                  </a:lnTo>
                  <a:lnTo>
                    <a:pt x="5054" y="12054"/>
                  </a:lnTo>
                  <a:lnTo>
                    <a:pt x="1912" y="8966"/>
                  </a:lnTo>
                  <a:lnTo>
                    <a:pt x="7308" y="3368"/>
                  </a:lnTo>
                  <a:lnTo>
                    <a:pt x="7430" y="3397"/>
                  </a:lnTo>
                  <a:lnTo>
                    <a:pt x="7553" y="3421"/>
                  </a:lnTo>
                  <a:lnTo>
                    <a:pt x="7674" y="3444"/>
                  </a:lnTo>
                  <a:lnTo>
                    <a:pt x="7793" y="3462"/>
                  </a:lnTo>
                  <a:lnTo>
                    <a:pt x="7912" y="3480"/>
                  </a:lnTo>
                  <a:lnTo>
                    <a:pt x="8030" y="3492"/>
                  </a:lnTo>
                  <a:lnTo>
                    <a:pt x="8147" y="3503"/>
                  </a:lnTo>
                  <a:lnTo>
                    <a:pt x="8262" y="3509"/>
                  </a:lnTo>
                  <a:lnTo>
                    <a:pt x="8378" y="3513"/>
                  </a:lnTo>
                  <a:lnTo>
                    <a:pt x="8491" y="3513"/>
                  </a:lnTo>
                  <a:lnTo>
                    <a:pt x="8603" y="3511"/>
                  </a:lnTo>
                  <a:lnTo>
                    <a:pt x="8717" y="3505"/>
                  </a:lnTo>
                  <a:lnTo>
                    <a:pt x="8827" y="3496"/>
                  </a:lnTo>
                  <a:lnTo>
                    <a:pt x="8936" y="3483"/>
                  </a:lnTo>
                  <a:lnTo>
                    <a:pt x="9043" y="3466"/>
                  </a:lnTo>
                  <a:lnTo>
                    <a:pt x="9152" y="3448"/>
                  </a:lnTo>
                  <a:lnTo>
                    <a:pt x="9259" y="3423"/>
                  </a:lnTo>
                  <a:lnTo>
                    <a:pt x="9363" y="3397"/>
                  </a:lnTo>
                  <a:lnTo>
                    <a:pt x="9468" y="3367"/>
                  </a:lnTo>
                  <a:lnTo>
                    <a:pt x="9570" y="3332"/>
                  </a:lnTo>
                  <a:lnTo>
                    <a:pt x="9671" y="3294"/>
                  </a:lnTo>
                  <a:lnTo>
                    <a:pt x="9771" y="3253"/>
                  </a:lnTo>
                  <a:lnTo>
                    <a:pt x="9871" y="3207"/>
                  </a:lnTo>
                  <a:lnTo>
                    <a:pt x="9969" y="3159"/>
                  </a:lnTo>
                  <a:lnTo>
                    <a:pt x="10066" y="3105"/>
                  </a:lnTo>
                  <a:lnTo>
                    <a:pt x="10161" y="3048"/>
                  </a:lnTo>
                  <a:lnTo>
                    <a:pt x="10257" y="2987"/>
                  </a:lnTo>
                  <a:lnTo>
                    <a:pt x="10348" y="2922"/>
                  </a:lnTo>
                  <a:lnTo>
                    <a:pt x="10440" y="2853"/>
                  </a:lnTo>
                  <a:lnTo>
                    <a:pt x="10531" y="2781"/>
                  </a:lnTo>
                  <a:lnTo>
                    <a:pt x="10620" y="2704"/>
                  </a:lnTo>
                  <a:lnTo>
                    <a:pt x="10708" y="2622"/>
                  </a:lnTo>
                  <a:lnTo>
                    <a:pt x="12414" y="4339"/>
                  </a:lnTo>
                  <a:lnTo>
                    <a:pt x="9703" y="7190"/>
                  </a:lnTo>
                  <a:lnTo>
                    <a:pt x="16929" y="14235"/>
                  </a:lnTo>
                  <a:lnTo>
                    <a:pt x="17150" y="13827"/>
                  </a:lnTo>
                  <a:lnTo>
                    <a:pt x="17343" y="13397"/>
                  </a:lnTo>
                  <a:lnTo>
                    <a:pt x="17505" y="12952"/>
                  </a:lnTo>
                  <a:lnTo>
                    <a:pt x="17639" y="12489"/>
                  </a:lnTo>
                  <a:lnTo>
                    <a:pt x="17743" y="12015"/>
                  </a:lnTo>
                  <a:lnTo>
                    <a:pt x="17820" y="11528"/>
                  </a:lnTo>
                  <a:lnTo>
                    <a:pt x="17868" y="11032"/>
                  </a:lnTo>
                  <a:lnTo>
                    <a:pt x="17888" y="10525"/>
                  </a:lnTo>
                  <a:lnTo>
                    <a:pt x="17880" y="10013"/>
                  </a:lnTo>
                  <a:lnTo>
                    <a:pt x="17846" y="9494"/>
                  </a:lnTo>
                  <a:lnTo>
                    <a:pt x="17784" y="8971"/>
                  </a:lnTo>
                  <a:lnTo>
                    <a:pt x="17697" y="8447"/>
                  </a:lnTo>
                  <a:lnTo>
                    <a:pt x="17583" y="7921"/>
                  </a:lnTo>
                  <a:lnTo>
                    <a:pt x="17442" y="7397"/>
                  </a:lnTo>
                  <a:lnTo>
                    <a:pt x="17276" y="6876"/>
                  </a:lnTo>
                  <a:lnTo>
                    <a:pt x="17084" y="6358"/>
                  </a:lnTo>
                  <a:lnTo>
                    <a:pt x="16869" y="5846"/>
                  </a:lnTo>
                  <a:lnTo>
                    <a:pt x="16626" y="5343"/>
                  </a:lnTo>
                  <a:lnTo>
                    <a:pt x="16360" y="4848"/>
                  </a:lnTo>
                  <a:lnTo>
                    <a:pt x="16072" y="4364"/>
                  </a:lnTo>
                  <a:lnTo>
                    <a:pt x="15758" y="3893"/>
                  </a:lnTo>
                  <a:lnTo>
                    <a:pt x="15421" y="3437"/>
                  </a:lnTo>
                  <a:lnTo>
                    <a:pt x="15060" y="2995"/>
                  </a:lnTo>
                  <a:lnTo>
                    <a:pt x="14678" y="2570"/>
                  </a:lnTo>
                  <a:lnTo>
                    <a:pt x="14273" y="2165"/>
                  </a:lnTo>
                  <a:lnTo>
                    <a:pt x="13846" y="1782"/>
                  </a:lnTo>
                  <a:lnTo>
                    <a:pt x="13397" y="1418"/>
                  </a:lnTo>
                  <a:lnTo>
                    <a:pt x="12927" y="1080"/>
                  </a:lnTo>
                  <a:lnTo>
                    <a:pt x="12434" y="767"/>
                  </a:lnTo>
                  <a:lnTo>
                    <a:pt x="11921" y="483"/>
                  </a:lnTo>
                  <a:lnTo>
                    <a:pt x="11389" y="227"/>
                  </a:lnTo>
                  <a:lnTo>
                    <a:pt x="10834" y="0"/>
                  </a:lnTo>
                  <a:close/>
                </a:path>
              </a:pathLst>
            </a:custGeom>
            <a:solidFill>
              <a:srgbClr val="FFD797"/>
            </a:solidFill>
            <a:ln cap="flat" cmpd="sng">
              <a:noFill/>
              <a:prstDash val="solid"/>
              <a:round/>
            </a:ln>
          </p:spPr>
        </p:sp>
      </p:grpSp>
    </p:spTree>
    <p:extLst>
      <p:ext uri="{BB962C8B-B14F-4D97-AF65-F5344CB8AC3E}">
        <p14:creationId xmlns:p14="http://schemas.microsoft.com/office/powerpoint/2010/main" val="1980258480"/>
      </p:ext>
    </p:extLst>
  </p:cSld>
  <p:clrMapOvr>
    <a:masterClrMapping/>
  </p:clrMapOvr>
  <p:transition spd="slow" advTm="2000">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193"/>
                                        </p:tgtEl>
                                        <p:attrNameLst>
                                          <p:attrName>style.visibility</p:attrName>
                                        </p:attrNameLst>
                                      </p:cBhvr>
                                      <p:to>
                                        <p:strVal val="visible"/>
                                      </p:to>
                                    </p:set>
                                    <p:animEffect transition="in" filter="barn(inVertical)">
                                      <p:cBhvr>
                                        <p:cTn id="7" dur="400"/>
                                        <p:tgtEl>
                                          <p:spTgt spid="193"/>
                                        </p:tgtEl>
                                      </p:cBhvr>
                                    </p:animEffect>
                                  </p:childTnLst>
                                </p:cTn>
                              </p:par>
                              <p:par>
                                <p:cTn id="8" presetID="2" presetClass="entr" presetSubtype="4" fill="hold" nodeType="withEffect">
                                  <p:stCondLst>
                                    <p:cond delay="0"/>
                                  </p:stCondLst>
                                  <p:childTnLst>
                                    <p:set>
                                      <p:cBhvr>
                                        <p:cTn id="9" dur="1" fill="hold">
                                          <p:stCondLst>
                                            <p:cond delay="0"/>
                                          </p:stCondLst>
                                        </p:cTn>
                                        <p:tgtEl>
                                          <p:spTgt spid="189"/>
                                        </p:tgtEl>
                                        <p:attrNameLst>
                                          <p:attrName>style.visibility</p:attrName>
                                        </p:attrNameLst>
                                      </p:cBhvr>
                                      <p:to>
                                        <p:strVal val="visible"/>
                                      </p:to>
                                    </p:set>
                                    <p:anim calcmode="lin" valueType="num">
                                      <p:cBhvr additive="base">
                                        <p:cTn id="10" dur="2000" fill="hold"/>
                                        <p:tgtEl>
                                          <p:spTgt spid="189"/>
                                        </p:tgtEl>
                                        <p:attrNameLst>
                                          <p:attrName>ppt_x</p:attrName>
                                        </p:attrNameLst>
                                      </p:cBhvr>
                                      <p:tavLst>
                                        <p:tav tm="0">
                                          <p:val>
                                            <p:strVal val="#ppt_x"/>
                                          </p:val>
                                        </p:tav>
                                        <p:tav tm="100000">
                                          <p:val>
                                            <p:strVal val="#ppt_x"/>
                                          </p:val>
                                        </p:tav>
                                      </p:tavLst>
                                    </p:anim>
                                    <p:anim calcmode="lin" valueType="num">
                                      <p:cBhvr additive="base">
                                        <p:cTn id="11" dur="2000" fill="hold"/>
                                        <p:tgtEl>
                                          <p:spTgt spid="189"/>
                                        </p:tgtEl>
                                        <p:attrNameLst>
                                          <p:attrName>ppt_y</p:attrName>
                                        </p:attrNameLst>
                                      </p:cBhvr>
                                      <p:tavLst>
                                        <p:tav tm="0">
                                          <p:val>
                                            <p:strVal val="1+#ppt_h/2"/>
                                          </p:val>
                                        </p:tav>
                                        <p:tav tm="100000">
                                          <p:val>
                                            <p:strVal val="#ppt_y"/>
                                          </p:val>
                                        </p:tav>
                                      </p:tavLst>
                                    </p:anim>
                                  </p:childTnLst>
                                </p:cTn>
                              </p:par>
                            </p:childTnLst>
                          </p:cTn>
                        </p:par>
                        <p:par>
                          <p:cTn id="12" fill="hold" nodeType="withGroup">
                            <p:stCondLst>
                              <p:cond delay="2000"/>
                            </p:stCondLst>
                            <p:childTnLst>
                              <p:par>
                                <p:cTn id="13" presetID="42" presetClass="entr" presetSubtype="0" fill="hold" grpId="0" nodeType="afterEffect">
                                  <p:stCondLst>
                                    <p:cond delay="0"/>
                                  </p:stCondLst>
                                  <p:childTnLst>
                                    <p:set>
                                      <p:cBhvr>
                                        <p:cTn id="14" dur="1" fill="hold">
                                          <p:stCondLst>
                                            <p:cond delay="0"/>
                                          </p:stCondLst>
                                        </p:cTn>
                                        <p:tgtEl>
                                          <p:spTgt spid="197"/>
                                        </p:tgtEl>
                                        <p:attrNameLst>
                                          <p:attrName>style.visibility</p:attrName>
                                        </p:attrNameLst>
                                      </p:cBhvr>
                                      <p:to>
                                        <p:strVal val="visible"/>
                                      </p:to>
                                    </p:set>
                                    <p:animEffect transition="in" filter="fade">
                                      <p:cBhvr>
                                        <p:cTn id="15" dur="1000"/>
                                        <p:tgtEl>
                                          <p:spTgt spid="197"/>
                                        </p:tgtEl>
                                      </p:cBhvr>
                                    </p:animEffect>
                                    <p:anim calcmode="lin" valueType="num">
                                      <p:cBhvr>
                                        <p:cTn id="16" dur="1000" fill="hold"/>
                                        <p:tgtEl>
                                          <p:spTgt spid="197"/>
                                        </p:tgtEl>
                                        <p:attrNameLst>
                                          <p:attrName>ppt_x</p:attrName>
                                        </p:attrNameLst>
                                      </p:cBhvr>
                                      <p:tavLst>
                                        <p:tav tm="0">
                                          <p:val>
                                            <p:strVal val="#ppt_x"/>
                                          </p:val>
                                        </p:tav>
                                        <p:tav tm="100000">
                                          <p:val>
                                            <p:strVal val="#ppt_x"/>
                                          </p:val>
                                        </p:tav>
                                      </p:tavLst>
                                    </p:anim>
                                    <p:anim calcmode="lin" valueType="num">
                                      <p:cBhvr>
                                        <p:cTn id="17" dur="1000" fill="hold"/>
                                        <p:tgtEl>
                                          <p:spTgt spid="197"/>
                                        </p:tgtEl>
                                        <p:attrNameLst>
                                          <p:attrName>ppt_y</p:attrName>
                                        </p:attrNameLst>
                                      </p:cBhvr>
                                      <p:tavLst>
                                        <p:tav tm="0">
                                          <p:val>
                                            <p:strVal val="#ppt_y+.1"/>
                                          </p:val>
                                        </p:tav>
                                        <p:tav tm="100000">
                                          <p:val>
                                            <p:strVal val="#ppt_y"/>
                                          </p:val>
                                        </p:tav>
                                      </p:tavLst>
                                    </p:anim>
                                  </p:childTnLst>
                                </p:cTn>
                              </p:par>
                            </p:childTnLst>
                          </p:cTn>
                        </p:par>
                        <p:par>
                          <p:cTn id="18" fill="hold">
                            <p:stCondLst>
                              <p:cond delay="3000"/>
                            </p:stCondLst>
                            <p:childTnLst>
                              <p:par>
                                <p:cTn id="19" presetID="2" presetClass="entr" presetSubtype="2" fill="hold" grpId="0" nodeType="afterEffect">
                                  <p:stCondLst>
                                    <p:cond delay="0"/>
                                  </p:stCondLst>
                                  <p:childTnLst>
                                    <p:set>
                                      <p:cBhvr>
                                        <p:cTn id="20" dur="1" fill="hold">
                                          <p:stCondLst>
                                            <p:cond delay="0"/>
                                          </p:stCondLst>
                                        </p:cTn>
                                        <p:tgtEl>
                                          <p:spTgt spid="192"/>
                                        </p:tgtEl>
                                        <p:attrNameLst>
                                          <p:attrName>style.visibility</p:attrName>
                                        </p:attrNameLst>
                                      </p:cBhvr>
                                      <p:to>
                                        <p:strVal val="visible"/>
                                      </p:to>
                                    </p:set>
                                    <p:anim calcmode="lin" valueType="num">
                                      <p:cBhvr additive="base">
                                        <p:cTn id="21" dur="500" fill="hold"/>
                                        <p:tgtEl>
                                          <p:spTgt spid="192"/>
                                        </p:tgtEl>
                                        <p:attrNameLst>
                                          <p:attrName>ppt_x</p:attrName>
                                        </p:attrNameLst>
                                      </p:cBhvr>
                                      <p:tavLst>
                                        <p:tav tm="0">
                                          <p:val>
                                            <p:strVal val="1+#ppt_w/2"/>
                                          </p:val>
                                        </p:tav>
                                        <p:tav tm="100000">
                                          <p:val>
                                            <p:strVal val="#ppt_x"/>
                                          </p:val>
                                        </p:tav>
                                      </p:tavLst>
                                    </p:anim>
                                    <p:anim calcmode="lin" valueType="num">
                                      <p:cBhvr additive="base">
                                        <p:cTn id="22" dur="500" fill="hold"/>
                                        <p:tgtEl>
                                          <p:spTgt spid="192"/>
                                        </p:tgtEl>
                                        <p:attrNameLst>
                                          <p:attrName>ppt_y</p:attrName>
                                        </p:attrNameLst>
                                      </p:cBhvr>
                                      <p:tavLst>
                                        <p:tav tm="0">
                                          <p:val>
                                            <p:strVal val="#ppt_y"/>
                                          </p:val>
                                        </p:tav>
                                        <p:tav tm="100000">
                                          <p:val>
                                            <p:strVal val="#ppt_y"/>
                                          </p:val>
                                        </p:tav>
                                      </p:tavLst>
                                    </p:anim>
                                  </p:childTnLst>
                                </p:cTn>
                              </p:par>
                            </p:childTnLst>
                          </p:cTn>
                        </p:par>
                        <p:par>
                          <p:cTn id="23" fill="hold" nodeType="withGroup">
                            <p:stCondLst>
                              <p:cond delay="3500"/>
                            </p:stCondLst>
                            <p:childTnLst>
                              <p:par>
                                <p:cTn id="24" presetID="56" presetClass="entr" presetSubtype="0" fill="hold" grpId="0" nodeType="afterEffect">
                                  <p:stCondLst>
                                    <p:cond delay="0"/>
                                  </p:stCondLst>
                                  <p:iterate type="lt">
                                    <p:tmPct val="10000"/>
                                  </p:iterate>
                                  <p:childTnLst>
                                    <p:set>
                                      <p:cBhvr>
                                        <p:cTn id="25" dur="1" fill="hold">
                                          <p:stCondLst>
                                            <p:cond delay="0"/>
                                          </p:stCondLst>
                                        </p:cTn>
                                        <p:tgtEl>
                                          <p:spTgt spid="194"/>
                                        </p:tgtEl>
                                        <p:attrNameLst>
                                          <p:attrName>style.visibility</p:attrName>
                                        </p:attrNameLst>
                                      </p:cBhvr>
                                      <p:to>
                                        <p:strVal val="visible"/>
                                      </p:to>
                                    </p:set>
                                    <p:anim by="(-#ppt_w*2)" calcmode="lin" valueType="num">
                                      <p:cBhvr rctx="PPT">
                                        <p:cTn id="26" dur="500" autoRev="1" fill="hold">
                                          <p:stCondLst>
                                            <p:cond delay="0"/>
                                          </p:stCondLst>
                                        </p:cTn>
                                        <p:tgtEl>
                                          <p:spTgt spid="194"/>
                                        </p:tgtEl>
                                        <p:attrNameLst>
                                          <p:attrName>ppt_w</p:attrName>
                                        </p:attrNameLst>
                                      </p:cBhvr>
                                    </p:anim>
                                    <p:anim by="(#ppt_w*0.50)" calcmode="lin" valueType="num">
                                      <p:cBhvr>
                                        <p:cTn id="27" dur="500" decel="50000" autoRev="1" fill="hold">
                                          <p:stCondLst>
                                            <p:cond delay="0"/>
                                          </p:stCondLst>
                                        </p:cTn>
                                        <p:tgtEl>
                                          <p:spTgt spid="194"/>
                                        </p:tgtEl>
                                        <p:attrNameLst>
                                          <p:attrName>ppt_x</p:attrName>
                                        </p:attrNameLst>
                                      </p:cBhvr>
                                    </p:anim>
                                    <p:anim from="(-#ppt_h/2)" to="(#ppt_y)" calcmode="lin" valueType="num">
                                      <p:cBhvr>
                                        <p:cTn id="28" dur="1000" fill="hold">
                                          <p:stCondLst>
                                            <p:cond delay="0"/>
                                          </p:stCondLst>
                                        </p:cTn>
                                        <p:tgtEl>
                                          <p:spTgt spid="194"/>
                                        </p:tgtEl>
                                        <p:attrNameLst>
                                          <p:attrName>ppt_y</p:attrName>
                                        </p:attrNameLst>
                                      </p:cBhvr>
                                    </p:anim>
                                    <p:animRot by="21600000">
                                      <p:cBhvr>
                                        <p:cTn id="29" dur="1000" fill="hold">
                                          <p:stCondLst>
                                            <p:cond delay="0"/>
                                          </p:stCondLst>
                                        </p:cTn>
                                        <p:tgtEl>
                                          <p:spTgt spid="19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2" grpId="0" animBg="1"/>
      <p:bldP spid="194" grpId="0"/>
      <p:bldP spid="197" grpId="0" animBg="1"/>
    </p:bldLst>
  </p:timing>
</p:sld>
</file>

<file path=ppt/slides/slide22.xml><?xml version="1.0" encoding="utf-8"?>
<p:sld xmlns:a="http://schemas.openxmlformats.org/drawingml/2006/main" xmlns:r="http://schemas.openxmlformats.org/officeDocument/2006/relationships" xmlns:p="http://schemas.openxmlformats.org/presentationml/2006/main" showMasterSp="0">
  <p:cSld>
    <p:bg>
      <p:bgPr>
        <a:blipFill>
          <a:blip r:embed="rId3"/>
          <a:stretch/>
        </a:blipFill>
        <a:effectLst/>
      </p:bgPr>
    </p:bg>
    <p:spTree>
      <p:nvGrpSpPr>
        <p:cNvPr id="1" name=""/>
        <p:cNvGrpSpPr/>
        <p:nvPr/>
      </p:nvGrpSpPr>
      <p:grpSpPr>
        <a:xfrm>
          <a:off x="0" y="0"/>
          <a:ext cx="0" cy="0"/>
          <a:chOff x="0" y="0"/>
          <a:chExt cx="0" cy="0"/>
        </a:xfrm>
      </p:grpSpPr>
      <p:sp>
        <p:nvSpPr>
          <p:cNvPr id="276" name="圆角矩形"/>
          <p:cNvSpPr>
            <a:spLocks/>
          </p:cNvSpPr>
          <p:nvPr/>
        </p:nvSpPr>
        <p:spPr>
          <a:xfrm>
            <a:off x="640486" y="1097036"/>
            <a:ext cx="7963960" cy="369332"/>
          </a:xfrm>
          <a:prstGeom prst="roundRect">
            <a:avLst>
              <a:gd name="adj" fmla="val 16666"/>
            </a:avLst>
          </a:prstGeom>
          <a:pattFill prst="wdUpDiag">
            <a:fgClr>
              <a:srgbClr val="AE0E16"/>
            </a:fgClr>
            <a:bgClr>
              <a:srgbClr val="820A10"/>
            </a:bgClr>
          </a:pattFill>
          <a:ln w="25400" cap="flat" cmpd="sng">
            <a:noFill/>
            <a:prstDash val="solid"/>
            <a:round/>
          </a:ln>
        </p:spPr>
      </p:sp>
      <p:sp>
        <p:nvSpPr>
          <p:cNvPr id="277" name="矩形"/>
          <p:cNvSpPr>
            <a:spLocks/>
          </p:cNvSpPr>
          <p:nvPr/>
        </p:nvSpPr>
        <p:spPr>
          <a:xfrm>
            <a:off x="3682652" y="1635646"/>
            <a:ext cx="4896544" cy="1710852"/>
          </a:xfrm>
          <a:prstGeom prst="rect">
            <a:avLst/>
          </a:prstGeom>
          <a:noFill/>
          <a:ln w="12700" cap="flat" cmpd="sng">
            <a:noFill/>
            <a:prstDash val="solid"/>
            <a:miter/>
          </a:ln>
        </p:spPr>
        <p:txBody>
          <a:bodyPr vert="horz" wrap="square" lIns="91440" tIns="45720" rIns="91440" bIns="45720" anchor="t" anchorCtr="0">
            <a:prstTxWarp prst="textNoShape">
              <a:avLst/>
            </a:prstTxWarp>
            <a:spAutoFit/>
          </a:bodyPr>
          <a:lstStyle/>
          <a:p>
            <a:pPr marL="0" indent="0" algn="just">
              <a:lnSpc>
                <a:spcPct val="150000"/>
              </a:lnSpc>
              <a:spcBef>
                <a:spcPts val="0"/>
              </a:spcBef>
              <a:spcAft>
                <a:spcPts val="0"/>
              </a:spcAft>
              <a:buNone/>
            </a:pPr>
            <a:r>
              <a:rPr lang="zh-CN" altLang="en-US" sz="1400" b="0" i="0" u="none" strike="noStrike" kern="1200" cap="none" spc="0" baseline="0" dirty="0">
                <a:solidFill>
                  <a:srgbClr val="404040"/>
                </a:solidFill>
                <a:latin typeface="微软雅黑" pitchFamily="34" charset="-122"/>
                <a:ea typeface="微软雅黑" pitchFamily="34" charset="-122"/>
                <a:cs typeface="Calibri" charset="0"/>
              </a:rPr>
              <a:t>深圳经济特区于</a:t>
            </a:r>
            <a:r>
              <a:rPr lang="en-US" altLang="zh-CN" sz="1400" b="0" i="0" u="none" strike="noStrike" kern="1200" cap="none" spc="0" baseline="0" dirty="0">
                <a:solidFill>
                  <a:srgbClr val="404040"/>
                </a:solidFill>
                <a:latin typeface="微软雅黑" pitchFamily="34" charset="-122"/>
                <a:ea typeface="微软雅黑" pitchFamily="34" charset="-122"/>
                <a:cs typeface="Calibri" charset="0"/>
              </a:rPr>
              <a:t>1987</a:t>
            </a:r>
            <a:r>
              <a:rPr lang="zh-CN" altLang="en-US" sz="1400" b="0" i="0" u="none" strike="noStrike" kern="1200" cap="none" spc="0" baseline="0" dirty="0">
                <a:solidFill>
                  <a:srgbClr val="404040"/>
                </a:solidFill>
                <a:latin typeface="微软雅黑" pitchFamily="34" charset="-122"/>
                <a:ea typeface="微软雅黑" pitchFamily="34" charset="-122"/>
                <a:cs typeface="Calibri" charset="0"/>
              </a:rPr>
              <a:t>年最早提出“特区精神”的概念，并把其概括为“</a:t>
            </a:r>
            <a:r>
              <a:rPr lang="zh-CN" altLang="en-US" sz="1400" b="1" i="0" u="none" strike="noStrike" kern="1200" cap="none" spc="0" baseline="0" dirty="0">
                <a:solidFill>
                  <a:schemeClr val="accent2"/>
                </a:solidFill>
                <a:latin typeface="微软雅黑" pitchFamily="34" charset="-122"/>
                <a:ea typeface="微软雅黑" pitchFamily="34" charset="-122"/>
                <a:cs typeface="Calibri" charset="0"/>
              </a:rPr>
              <a:t>开拓、创新、献身</a:t>
            </a:r>
            <a:r>
              <a:rPr lang="en-US" altLang="zh-CN" sz="1400" b="0" i="0" u="none" strike="noStrike" kern="1200" cap="none" spc="0" baseline="0" dirty="0">
                <a:solidFill>
                  <a:srgbClr val="404040"/>
                </a:solidFill>
                <a:latin typeface="微软雅黑" pitchFamily="34" charset="-122"/>
                <a:ea typeface="微软雅黑" pitchFamily="34" charset="-122"/>
                <a:cs typeface="Calibri" charset="0"/>
              </a:rPr>
              <a:t>”。1990</a:t>
            </a:r>
            <a:r>
              <a:rPr lang="zh-CN" altLang="en-US" sz="1400" b="0" i="0" u="none" strike="noStrike" kern="1200" cap="none" spc="0" baseline="0" dirty="0">
                <a:solidFill>
                  <a:srgbClr val="404040"/>
                </a:solidFill>
                <a:latin typeface="微软雅黑" pitchFamily="34" charset="-122"/>
                <a:ea typeface="微软雅黑" pitchFamily="34" charset="-122"/>
                <a:cs typeface="Calibri" charset="0"/>
              </a:rPr>
              <a:t>年，中共深圳市委常委会决定将“特区精神”的内涵加以扩充完善，增加了“团结”二字，把“献身”改为“</a:t>
            </a:r>
            <a:r>
              <a:rPr lang="zh-CN" altLang="en-US" sz="1400" b="1" i="0" u="none" strike="noStrike" kern="1200" cap="none" spc="0" baseline="0" dirty="0">
                <a:solidFill>
                  <a:schemeClr val="accent2"/>
                </a:solidFill>
                <a:latin typeface="微软雅黑" pitchFamily="34" charset="-122"/>
                <a:ea typeface="微软雅黑" pitchFamily="34" charset="-122"/>
                <a:cs typeface="Calibri" charset="0"/>
              </a:rPr>
              <a:t>奉献</a:t>
            </a:r>
            <a:r>
              <a:rPr lang="en-US" altLang="zh-CN" sz="1400" b="0" i="0" u="none" strike="noStrike" kern="1200" cap="none" spc="0" baseline="0" dirty="0">
                <a:solidFill>
                  <a:srgbClr val="404040"/>
                </a:solidFill>
                <a:latin typeface="微软雅黑" pitchFamily="34" charset="-122"/>
                <a:ea typeface="微软雅黑" pitchFamily="34" charset="-122"/>
                <a:cs typeface="Calibri" charset="0"/>
              </a:rPr>
              <a:t>”，</a:t>
            </a:r>
            <a:r>
              <a:rPr lang="en-US" altLang="zh-CN" sz="1400" b="0" i="0" u="none" strike="noStrike" kern="1200" cap="none" spc="0" baseline="0" dirty="0" err="1">
                <a:solidFill>
                  <a:srgbClr val="404040"/>
                </a:solidFill>
                <a:latin typeface="微软雅黑" pitchFamily="34" charset="-122"/>
                <a:ea typeface="微软雅黑" pitchFamily="34" charset="-122"/>
                <a:cs typeface="Calibri" charset="0"/>
              </a:rPr>
              <a:t>同时把“特区精神”更名为</a:t>
            </a:r>
            <a:r>
              <a:rPr lang="en-US" altLang="zh-CN" sz="1400" b="0" i="0" u="none" strike="noStrike" kern="1200" cap="none" spc="0" baseline="0" dirty="0">
                <a:solidFill>
                  <a:srgbClr val="404040"/>
                </a:solidFill>
                <a:latin typeface="微软雅黑" pitchFamily="34" charset="-122"/>
                <a:ea typeface="微软雅黑" pitchFamily="34" charset="-122"/>
                <a:cs typeface="Calibri" charset="0"/>
              </a:rPr>
              <a:t>“</a:t>
            </a:r>
            <a:r>
              <a:rPr lang="zh-CN" altLang="en-US" sz="1600" b="1" i="0" u="none" strike="noStrike" kern="1200" cap="none" spc="0" baseline="0" dirty="0">
                <a:solidFill>
                  <a:schemeClr val="accent2"/>
                </a:solidFill>
                <a:latin typeface="微软雅黑" pitchFamily="34" charset="-122"/>
                <a:ea typeface="微软雅黑" pitchFamily="34" charset="-122"/>
                <a:cs typeface="Calibri" charset="0"/>
              </a:rPr>
              <a:t>深圳精神</a:t>
            </a:r>
            <a:r>
              <a:rPr lang="en-US" altLang="zh-CN" sz="1400" b="0" i="0" u="none" strike="noStrike" kern="1200" cap="none" spc="0" baseline="0" dirty="0">
                <a:solidFill>
                  <a:srgbClr val="404040"/>
                </a:solidFill>
                <a:latin typeface="微软雅黑" pitchFamily="34" charset="-122"/>
                <a:ea typeface="微软雅黑" pitchFamily="34" charset="-122"/>
                <a:cs typeface="Calibri" charset="0"/>
              </a:rPr>
              <a:t>”。</a:t>
            </a:r>
            <a:endParaRPr lang="zh-CN" altLang="en-US" sz="1400" b="0" i="0" u="none" strike="noStrike" kern="1200" cap="none" spc="0" baseline="0" dirty="0">
              <a:solidFill>
                <a:srgbClr val="404040"/>
              </a:solidFill>
              <a:latin typeface="微软雅黑" pitchFamily="34" charset="-122"/>
              <a:ea typeface="微软雅黑" pitchFamily="34" charset="-122"/>
              <a:cs typeface="Calibri" charset="0"/>
            </a:endParaRPr>
          </a:p>
        </p:txBody>
      </p:sp>
      <p:grpSp>
        <p:nvGrpSpPr>
          <p:cNvPr id="280" name="组合"/>
          <p:cNvGrpSpPr>
            <a:grpSpLocks/>
          </p:cNvGrpSpPr>
          <p:nvPr/>
        </p:nvGrpSpPr>
        <p:grpSpPr>
          <a:xfrm>
            <a:off x="2941214" y="1046575"/>
            <a:ext cx="4655121" cy="420052"/>
            <a:chOff x="2941214" y="1046575"/>
            <a:chExt cx="4655121" cy="420052"/>
          </a:xfrm>
        </p:grpSpPr>
        <p:sp>
          <p:nvSpPr>
            <p:cNvPr id="278" name="矩形"/>
            <p:cNvSpPr>
              <a:spLocks/>
            </p:cNvSpPr>
            <p:nvPr/>
          </p:nvSpPr>
          <p:spPr>
            <a:xfrm>
              <a:off x="3275856" y="1046575"/>
              <a:ext cx="4320480" cy="420052"/>
            </a:xfrm>
            <a:prstGeom prst="rect">
              <a:avLst/>
            </a:prstGeom>
            <a:noFill/>
            <a:ln w="12700" cap="flat" cmpd="sng">
              <a:noFill/>
              <a:prstDash val="solid"/>
              <a:miter/>
            </a:ln>
          </p:spPr>
          <p:txBody>
            <a:bodyPr vert="horz" wrap="square" lIns="91440" tIns="45720" rIns="91440" bIns="45720" anchor="t" anchorCtr="0">
              <a:prstTxWarp prst="textNoShape">
                <a:avLst/>
              </a:prstTxWarp>
              <a:spAutoFit/>
            </a:bodyPr>
            <a:lstStyle/>
            <a:p>
              <a:pPr marL="0" indent="0" algn="l">
                <a:lnSpc>
                  <a:spcPct val="150000"/>
                </a:lnSpc>
                <a:spcBef>
                  <a:spcPts val="0"/>
                </a:spcBef>
                <a:spcAft>
                  <a:spcPts val="0"/>
                </a:spcAft>
                <a:buNone/>
              </a:pPr>
              <a:r>
                <a:rPr lang="zh-CN" altLang="en-US" sz="1500" b="1" i="0" u="none" strike="noStrike" kern="1200" cap="none" spc="0" baseline="0">
                  <a:solidFill>
                    <a:srgbClr val="FFD797"/>
                  </a:solidFill>
                  <a:latin typeface="微软雅黑" pitchFamily="34" charset="-122"/>
                  <a:ea typeface="微软雅黑" pitchFamily="34" charset="-122"/>
                  <a:cs typeface="Calibri" charset="0"/>
                </a:rPr>
                <a:t>敢闯敢试、敢为人先、埋头苦干的特区精神</a:t>
              </a:r>
            </a:p>
          </p:txBody>
        </p:sp>
        <p:sp>
          <p:nvSpPr>
            <p:cNvPr id="279" name="曲线"/>
            <p:cNvSpPr>
              <a:spLocks/>
            </p:cNvSpPr>
            <p:nvPr/>
          </p:nvSpPr>
          <p:spPr>
            <a:xfrm>
              <a:off x="2941214" y="1122436"/>
              <a:ext cx="297015" cy="302607"/>
            </a:xfrm>
            <a:custGeom>
              <a:avLst/>
              <a:gdLst>
                <a:gd name="T1" fmla="*/ 0 w 21600"/>
                <a:gd name="T2" fmla="*/ 0 h 21600"/>
                <a:gd name="T3" fmla="*/ 21600 w 21600"/>
                <a:gd name="T4" fmla="*/ 21600 h 21600"/>
              </a:gdLst>
              <a:ahLst/>
              <a:cxnLst/>
              <a:rect l="T1" t="T2" r="T3" b="T4"/>
              <a:pathLst>
                <a:path w="21600" h="21600">
                  <a:moveTo>
                    <a:pt x="10834" y="0"/>
                  </a:moveTo>
                  <a:lnTo>
                    <a:pt x="11701" y="57"/>
                  </a:lnTo>
                  <a:lnTo>
                    <a:pt x="12534" y="173"/>
                  </a:lnTo>
                  <a:lnTo>
                    <a:pt x="13338" y="339"/>
                  </a:lnTo>
                  <a:lnTo>
                    <a:pt x="14107" y="557"/>
                  </a:lnTo>
                  <a:lnTo>
                    <a:pt x="14843" y="823"/>
                  </a:lnTo>
                  <a:lnTo>
                    <a:pt x="15545" y="1134"/>
                  </a:lnTo>
                  <a:lnTo>
                    <a:pt x="16212" y="1488"/>
                  </a:lnTo>
                  <a:lnTo>
                    <a:pt x="16843" y="1882"/>
                  </a:lnTo>
                  <a:lnTo>
                    <a:pt x="17437" y="2315"/>
                  </a:lnTo>
                  <a:lnTo>
                    <a:pt x="17996" y="2781"/>
                  </a:lnTo>
                  <a:lnTo>
                    <a:pt x="18518" y="3281"/>
                  </a:lnTo>
                  <a:lnTo>
                    <a:pt x="18999" y="3810"/>
                  </a:lnTo>
                  <a:lnTo>
                    <a:pt x="19444" y="4370"/>
                  </a:lnTo>
                  <a:lnTo>
                    <a:pt x="19849" y="4951"/>
                  </a:lnTo>
                  <a:lnTo>
                    <a:pt x="20211" y="5556"/>
                  </a:lnTo>
                  <a:lnTo>
                    <a:pt x="20535" y="6183"/>
                  </a:lnTo>
                  <a:lnTo>
                    <a:pt x="20817" y="6824"/>
                  </a:lnTo>
                  <a:lnTo>
                    <a:pt x="21057" y="7482"/>
                  </a:lnTo>
                  <a:lnTo>
                    <a:pt x="21253" y="8152"/>
                  </a:lnTo>
                  <a:lnTo>
                    <a:pt x="21406" y="8832"/>
                  </a:lnTo>
                  <a:lnTo>
                    <a:pt x="21515" y="9518"/>
                  </a:lnTo>
                  <a:lnTo>
                    <a:pt x="21579" y="10210"/>
                  </a:lnTo>
                  <a:lnTo>
                    <a:pt x="21598" y="10903"/>
                  </a:lnTo>
                  <a:lnTo>
                    <a:pt x="21570" y="11598"/>
                  </a:lnTo>
                  <a:lnTo>
                    <a:pt x="21497" y="12287"/>
                  </a:lnTo>
                  <a:lnTo>
                    <a:pt x="21373" y="12973"/>
                  </a:lnTo>
                  <a:lnTo>
                    <a:pt x="21204" y="13649"/>
                  </a:lnTo>
                  <a:lnTo>
                    <a:pt x="20984" y="14316"/>
                  </a:lnTo>
                  <a:lnTo>
                    <a:pt x="20717" y="14970"/>
                  </a:lnTo>
                  <a:lnTo>
                    <a:pt x="20398" y="15607"/>
                  </a:lnTo>
                  <a:lnTo>
                    <a:pt x="20028" y="16226"/>
                  </a:lnTo>
                  <a:lnTo>
                    <a:pt x="19607" y="16826"/>
                  </a:lnTo>
                  <a:lnTo>
                    <a:pt x="21600" y="18687"/>
                  </a:lnTo>
                  <a:lnTo>
                    <a:pt x="18927" y="21421"/>
                  </a:lnTo>
                  <a:lnTo>
                    <a:pt x="16965" y="19519"/>
                  </a:lnTo>
                  <a:lnTo>
                    <a:pt x="16555" y="19763"/>
                  </a:lnTo>
                  <a:lnTo>
                    <a:pt x="16141" y="19991"/>
                  </a:lnTo>
                  <a:lnTo>
                    <a:pt x="15728" y="20204"/>
                  </a:lnTo>
                  <a:lnTo>
                    <a:pt x="15312" y="20400"/>
                  </a:lnTo>
                  <a:lnTo>
                    <a:pt x="14895" y="20581"/>
                  </a:lnTo>
                  <a:lnTo>
                    <a:pt x="14479" y="20745"/>
                  </a:lnTo>
                  <a:lnTo>
                    <a:pt x="14060" y="20893"/>
                  </a:lnTo>
                  <a:lnTo>
                    <a:pt x="13642" y="21026"/>
                  </a:lnTo>
                  <a:lnTo>
                    <a:pt x="13222" y="21140"/>
                  </a:lnTo>
                  <a:lnTo>
                    <a:pt x="12803" y="21240"/>
                  </a:lnTo>
                  <a:lnTo>
                    <a:pt x="12382" y="21324"/>
                  </a:lnTo>
                  <a:lnTo>
                    <a:pt x="11960" y="21391"/>
                  </a:lnTo>
                  <a:lnTo>
                    <a:pt x="11539" y="21442"/>
                  </a:lnTo>
                  <a:lnTo>
                    <a:pt x="11119" y="21475"/>
                  </a:lnTo>
                  <a:lnTo>
                    <a:pt x="10698" y="21492"/>
                  </a:lnTo>
                  <a:lnTo>
                    <a:pt x="10277" y="21493"/>
                  </a:lnTo>
                  <a:lnTo>
                    <a:pt x="9855" y="21476"/>
                  </a:lnTo>
                  <a:lnTo>
                    <a:pt x="9437" y="21443"/>
                  </a:lnTo>
                  <a:lnTo>
                    <a:pt x="9015" y="21393"/>
                  </a:lnTo>
                  <a:lnTo>
                    <a:pt x="8595" y="21326"/>
                  </a:lnTo>
                  <a:lnTo>
                    <a:pt x="8175" y="21241"/>
                  </a:lnTo>
                  <a:lnTo>
                    <a:pt x="7758" y="21140"/>
                  </a:lnTo>
                  <a:lnTo>
                    <a:pt x="7339" y="21023"/>
                  </a:lnTo>
                  <a:lnTo>
                    <a:pt x="6922" y="20888"/>
                  </a:lnTo>
                  <a:lnTo>
                    <a:pt x="6508" y="20734"/>
                  </a:lnTo>
                  <a:lnTo>
                    <a:pt x="6093" y="20564"/>
                  </a:lnTo>
                  <a:lnTo>
                    <a:pt x="5678" y="20377"/>
                  </a:lnTo>
                  <a:lnTo>
                    <a:pt x="5266" y="20173"/>
                  </a:lnTo>
                  <a:lnTo>
                    <a:pt x="4856" y="19949"/>
                  </a:lnTo>
                  <a:lnTo>
                    <a:pt x="4447" y="19709"/>
                  </a:lnTo>
                  <a:lnTo>
                    <a:pt x="4037" y="19452"/>
                  </a:lnTo>
                  <a:lnTo>
                    <a:pt x="3632" y="19176"/>
                  </a:lnTo>
                  <a:lnTo>
                    <a:pt x="3327" y="19469"/>
                  </a:lnTo>
                  <a:lnTo>
                    <a:pt x="3348" y="19629"/>
                  </a:lnTo>
                  <a:lnTo>
                    <a:pt x="3358" y="19783"/>
                  </a:lnTo>
                  <a:lnTo>
                    <a:pt x="3358" y="19934"/>
                  </a:lnTo>
                  <a:lnTo>
                    <a:pt x="3346" y="20079"/>
                  </a:lnTo>
                  <a:lnTo>
                    <a:pt x="3324" y="20220"/>
                  </a:lnTo>
                  <a:lnTo>
                    <a:pt x="3295" y="20355"/>
                  </a:lnTo>
                  <a:lnTo>
                    <a:pt x="3255" y="20485"/>
                  </a:lnTo>
                  <a:lnTo>
                    <a:pt x="3208" y="20608"/>
                  </a:lnTo>
                  <a:lnTo>
                    <a:pt x="3152" y="20728"/>
                  </a:lnTo>
                  <a:lnTo>
                    <a:pt x="3086" y="20839"/>
                  </a:lnTo>
                  <a:lnTo>
                    <a:pt x="3015" y="20944"/>
                  </a:lnTo>
                  <a:lnTo>
                    <a:pt x="2937" y="21043"/>
                  </a:lnTo>
                  <a:lnTo>
                    <a:pt x="2851" y="21135"/>
                  </a:lnTo>
                  <a:lnTo>
                    <a:pt x="2759" y="21219"/>
                  </a:lnTo>
                  <a:lnTo>
                    <a:pt x="2661" y="21296"/>
                  </a:lnTo>
                  <a:lnTo>
                    <a:pt x="2558" y="21363"/>
                  </a:lnTo>
                  <a:lnTo>
                    <a:pt x="2451" y="21424"/>
                  </a:lnTo>
                  <a:lnTo>
                    <a:pt x="2339" y="21476"/>
                  </a:lnTo>
                  <a:lnTo>
                    <a:pt x="2220" y="21519"/>
                  </a:lnTo>
                  <a:lnTo>
                    <a:pt x="2099" y="21554"/>
                  </a:lnTo>
                  <a:lnTo>
                    <a:pt x="1975" y="21578"/>
                  </a:lnTo>
                  <a:lnTo>
                    <a:pt x="1847" y="21594"/>
                  </a:lnTo>
                  <a:lnTo>
                    <a:pt x="1717" y="21600"/>
                  </a:lnTo>
                  <a:lnTo>
                    <a:pt x="1583" y="21596"/>
                  </a:lnTo>
                  <a:lnTo>
                    <a:pt x="1448" y="21581"/>
                  </a:lnTo>
                  <a:lnTo>
                    <a:pt x="1310" y="21555"/>
                  </a:lnTo>
                  <a:lnTo>
                    <a:pt x="1172" y="21518"/>
                  </a:lnTo>
                  <a:lnTo>
                    <a:pt x="1035" y="21471"/>
                  </a:lnTo>
                  <a:lnTo>
                    <a:pt x="896" y="21413"/>
                  </a:lnTo>
                  <a:lnTo>
                    <a:pt x="757" y="21344"/>
                  </a:lnTo>
                  <a:lnTo>
                    <a:pt x="617" y="21261"/>
                  </a:lnTo>
                  <a:lnTo>
                    <a:pt x="478" y="21166"/>
                  </a:lnTo>
                  <a:lnTo>
                    <a:pt x="389" y="21042"/>
                  </a:lnTo>
                  <a:lnTo>
                    <a:pt x="308" y="20918"/>
                  </a:lnTo>
                  <a:lnTo>
                    <a:pt x="239" y="20792"/>
                  </a:lnTo>
                  <a:lnTo>
                    <a:pt x="177" y="20666"/>
                  </a:lnTo>
                  <a:lnTo>
                    <a:pt x="125" y="20541"/>
                  </a:lnTo>
                  <a:lnTo>
                    <a:pt x="82" y="20415"/>
                  </a:lnTo>
                  <a:lnTo>
                    <a:pt x="48" y="20289"/>
                  </a:lnTo>
                  <a:lnTo>
                    <a:pt x="22" y="20166"/>
                  </a:lnTo>
                  <a:lnTo>
                    <a:pt x="6" y="20041"/>
                  </a:lnTo>
                  <a:lnTo>
                    <a:pt x="0" y="19920"/>
                  </a:lnTo>
                  <a:lnTo>
                    <a:pt x="1" y="19800"/>
                  </a:lnTo>
                  <a:lnTo>
                    <a:pt x="10" y="19682"/>
                  </a:lnTo>
                  <a:lnTo>
                    <a:pt x="29" y="19565"/>
                  </a:lnTo>
                  <a:lnTo>
                    <a:pt x="56" y="19452"/>
                  </a:lnTo>
                  <a:lnTo>
                    <a:pt x="90" y="19342"/>
                  </a:lnTo>
                  <a:lnTo>
                    <a:pt x="135" y="19233"/>
                  </a:lnTo>
                  <a:lnTo>
                    <a:pt x="185" y="19129"/>
                  </a:lnTo>
                  <a:lnTo>
                    <a:pt x="244" y="19029"/>
                  </a:lnTo>
                  <a:lnTo>
                    <a:pt x="312" y="18933"/>
                  </a:lnTo>
                  <a:lnTo>
                    <a:pt x="387" y="18841"/>
                  </a:lnTo>
                  <a:lnTo>
                    <a:pt x="470" y="18755"/>
                  </a:lnTo>
                  <a:lnTo>
                    <a:pt x="561" y="18672"/>
                  </a:lnTo>
                  <a:lnTo>
                    <a:pt x="659" y="18596"/>
                  </a:lnTo>
                  <a:lnTo>
                    <a:pt x="765" y="18525"/>
                  </a:lnTo>
                  <a:lnTo>
                    <a:pt x="877" y="18461"/>
                  </a:lnTo>
                  <a:lnTo>
                    <a:pt x="997" y="18402"/>
                  </a:lnTo>
                  <a:lnTo>
                    <a:pt x="1123" y="18350"/>
                  </a:lnTo>
                  <a:lnTo>
                    <a:pt x="1258" y="18304"/>
                  </a:lnTo>
                  <a:lnTo>
                    <a:pt x="1398" y="18266"/>
                  </a:lnTo>
                  <a:lnTo>
                    <a:pt x="1547" y="18235"/>
                  </a:lnTo>
                  <a:lnTo>
                    <a:pt x="1702" y="18213"/>
                  </a:lnTo>
                  <a:lnTo>
                    <a:pt x="1864" y="18199"/>
                  </a:lnTo>
                  <a:lnTo>
                    <a:pt x="2079" y="18016"/>
                  </a:lnTo>
                  <a:lnTo>
                    <a:pt x="659" y="16316"/>
                  </a:lnTo>
                  <a:lnTo>
                    <a:pt x="2312" y="14647"/>
                  </a:lnTo>
                  <a:lnTo>
                    <a:pt x="2613" y="14918"/>
                  </a:lnTo>
                  <a:lnTo>
                    <a:pt x="2922" y="15178"/>
                  </a:lnTo>
                  <a:lnTo>
                    <a:pt x="3235" y="15428"/>
                  </a:lnTo>
                  <a:lnTo>
                    <a:pt x="3556" y="15670"/>
                  </a:lnTo>
                  <a:lnTo>
                    <a:pt x="3882" y="15901"/>
                  </a:lnTo>
                  <a:lnTo>
                    <a:pt x="4215" y="16123"/>
                  </a:lnTo>
                  <a:lnTo>
                    <a:pt x="4552" y="16331"/>
                  </a:lnTo>
                  <a:lnTo>
                    <a:pt x="4893" y="16530"/>
                  </a:lnTo>
                  <a:lnTo>
                    <a:pt x="5241" y="16716"/>
                  </a:lnTo>
                  <a:lnTo>
                    <a:pt x="5594" y="16891"/>
                  </a:lnTo>
                  <a:lnTo>
                    <a:pt x="5950" y="17051"/>
                  </a:lnTo>
                  <a:lnTo>
                    <a:pt x="6310" y="17200"/>
                  </a:lnTo>
                  <a:lnTo>
                    <a:pt x="6675" y="17334"/>
                  </a:lnTo>
                  <a:lnTo>
                    <a:pt x="7044" y="17455"/>
                  </a:lnTo>
                  <a:lnTo>
                    <a:pt x="7417" y="17561"/>
                  </a:lnTo>
                  <a:lnTo>
                    <a:pt x="7792" y="17653"/>
                  </a:lnTo>
                  <a:lnTo>
                    <a:pt x="8171" y="17731"/>
                  </a:lnTo>
                  <a:lnTo>
                    <a:pt x="8553" y="17791"/>
                  </a:lnTo>
                  <a:lnTo>
                    <a:pt x="8938" y="17837"/>
                  </a:lnTo>
                  <a:lnTo>
                    <a:pt x="9324" y="17866"/>
                  </a:lnTo>
                  <a:lnTo>
                    <a:pt x="9713" y="17878"/>
                  </a:lnTo>
                  <a:lnTo>
                    <a:pt x="10107" y="17873"/>
                  </a:lnTo>
                  <a:lnTo>
                    <a:pt x="10500" y="17850"/>
                  </a:lnTo>
                  <a:lnTo>
                    <a:pt x="10894" y="17808"/>
                  </a:lnTo>
                  <a:lnTo>
                    <a:pt x="11290" y="17751"/>
                  </a:lnTo>
                  <a:lnTo>
                    <a:pt x="11689" y="17672"/>
                  </a:lnTo>
                  <a:lnTo>
                    <a:pt x="12087" y="17575"/>
                  </a:lnTo>
                  <a:lnTo>
                    <a:pt x="12486" y="17459"/>
                  </a:lnTo>
                  <a:lnTo>
                    <a:pt x="12886" y="17323"/>
                  </a:lnTo>
                  <a:lnTo>
                    <a:pt x="13287" y="17165"/>
                  </a:lnTo>
                  <a:lnTo>
                    <a:pt x="13687" y="16988"/>
                  </a:lnTo>
                  <a:lnTo>
                    <a:pt x="14088" y="16788"/>
                  </a:lnTo>
                  <a:lnTo>
                    <a:pt x="7006" y="10060"/>
                  </a:lnTo>
                  <a:lnTo>
                    <a:pt x="5054" y="12053"/>
                  </a:lnTo>
                  <a:lnTo>
                    <a:pt x="1912" y="8966"/>
                  </a:lnTo>
                  <a:lnTo>
                    <a:pt x="7307" y="3368"/>
                  </a:lnTo>
                  <a:lnTo>
                    <a:pt x="7430" y="3396"/>
                  </a:lnTo>
                  <a:lnTo>
                    <a:pt x="7552" y="3421"/>
                  </a:lnTo>
                  <a:lnTo>
                    <a:pt x="7674" y="3443"/>
                  </a:lnTo>
                  <a:lnTo>
                    <a:pt x="7793" y="3463"/>
                  </a:lnTo>
                  <a:lnTo>
                    <a:pt x="7912" y="3480"/>
                  </a:lnTo>
                  <a:lnTo>
                    <a:pt x="8030" y="3491"/>
                  </a:lnTo>
                  <a:lnTo>
                    <a:pt x="8147" y="3503"/>
                  </a:lnTo>
                  <a:lnTo>
                    <a:pt x="8262" y="3510"/>
                  </a:lnTo>
                  <a:lnTo>
                    <a:pt x="8379" y="3514"/>
                  </a:lnTo>
                  <a:lnTo>
                    <a:pt x="8491" y="3514"/>
                  </a:lnTo>
                  <a:lnTo>
                    <a:pt x="8603" y="3511"/>
                  </a:lnTo>
                  <a:lnTo>
                    <a:pt x="8717" y="3506"/>
                  </a:lnTo>
                  <a:lnTo>
                    <a:pt x="8827" y="3495"/>
                  </a:lnTo>
                  <a:lnTo>
                    <a:pt x="8936" y="3482"/>
                  </a:lnTo>
                  <a:lnTo>
                    <a:pt x="9043" y="3466"/>
                  </a:lnTo>
                  <a:lnTo>
                    <a:pt x="9152" y="3447"/>
                  </a:lnTo>
                  <a:lnTo>
                    <a:pt x="9259" y="3423"/>
                  </a:lnTo>
                  <a:lnTo>
                    <a:pt x="9363" y="3396"/>
                  </a:lnTo>
                  <a:lnTo>
                    <a:pt x="9467" y="3367"/>
                  </a:lnTo>
                  <a:lnTo>
                    <a:pt x="9569" y="3333"/>
                  </a:lnTo>
                  <a:lnTo>
                    <a:pt x="9671" y="3295"/>
                  </a:lnTo>
                  <a:lnTo>
                    <a:pt x="9772" y="3252"/>
                  </a:lnTo>
                  <a:lnTo>
                    <a:pt x="9871" y="3207"/>
                  </a:lnTo>
                  <a:lnTo>
                    <a:pt x="9969" y="3158"/>
                  </a:lnTo>
                  <a:lnTo>
                    <a:pt x="10067" y="3104"/>
                  </a:lnTo>
                  <a:lnTo>
                    <a:pt x="10162" y="3048"/>
                  </a:lnTo>
                  <a:lnTo>
                    <a:pt x="10257" y="2987"/>
                  </a:lnTo>
                  <a:lnTo>
                    <a:pt x="10349" y="2922"/>
                  </a:lnTo>
                  <a:lnTo>
                    <a:pt x="10441" y="2853"/>
                  </a:lnTo>
                  <a:lnTo>
                    <a:pt x="10531" y="2780"/>
                  </a:lnTo>
                  <a:lnTo>
                    <a:pt x="10619" y="2704"/>
                  </a:lnTo>
                  <a:lnTo>
                    <a:pt x="10707" y="2622"/>
                  </a:lnTo>
                  <a:lnTo>
                    <a:pt x="12415" y="4338"/>
                  </a:lnTo>
                  <a:lnTo>
                    <a:pt x="9703" y="7189"/>
                  </a:lnTo>
                  <a:lnTo>
                    <a:pt x="16929" y="14235"/>
                  </a:lnTo>
                  <a:lnTo>
                    <a:pt x="17150" y="13827"/>
                  </a:lnTo>
                  <a:lnTo>
                    <a:pt x="17342" y="13397"/>
                  </a:lnTo>
                  <a:lnTo>
                    <a:pt x="17506" y="12951"/>
                  </a:lnTo>
                  <a:lnTo>
                    <a:pt x="17638" y="12490"/>
                  </a:lnTo>
                  <a:lnTo>
                    <a:pt x="17744" y="12015"/>
                  </a:lnTo>
                  <a:lnTo>
                    <a:pt x="17820" y="11528"/>
                  </a:lnTo>
                  <a:lnTo>
                    <a:pt x="17868" y="11032"/>
                  </a:lnTo>
                  <a:lnTo>
                    <a:pt x="17889" y="10525"/>
                  </a:lnTo>
                  <a:lnTo>
                    <a:pt x="17881" y="10012"/>
                  </a:lnTo>
                  <a:lnTo>
                    <a:pt x="17847" y="9495"/>
                  </a:lnTo>
                  <a:lnTo>
                    <a:pt x="17785" y="8972"/>
                  </a:lnTo>
                  <a:lnTo>
                    <a:pt x="17697" y="8447"/>
                  </a:lnTo>
                  <a:lnTo>
                    <a:pt x="17582" y="7922"/>
                  </a:lnTo>
                  <a:lnTo>
                    <a:pt x="17441" y="7397"/>
                  </a:lnTo>
                  <a:lnTo>
                    <a:pt x="17275" y="6876"/>
                  </a:lnTo>
                  <a:lnTo>
                    <a:pt x="17084" y="6358"/>
                  </a:lnTo>
                  <a:lnTo>
                    <a:pt x="16868" y="5846"/>
                  </a:lnTo>
                  <a:lnTo>
                    <a:pt x="16625" y="5342"/>
                  </a:lnTo>
                  <a:lnTo>
                    <a:pt x="16361" y="4849"/>
                  </a:lnTo>
                  <a:lnTo>
                    <a:pt x="16072" y="4364"/>
                  </a:lnTo>
                  <a:lnTo>
                    <a:pt x="15757" y="3893"/>
                  </a:lnTo>
                  <a:lnTo>
                    <a:pt x="15420" y="3436"/>
                  </a:lnTo>
                  <a:lnTo>
                    <a:pt x="15061" y="2995"/>
                  </a:lnTo>
                  <a:lnTo>
                    <a:pt x="14678" y="2570"/>
                  </a:lnTo>
                  <a:lnTo>
                    <a:pt x="14273" y="2166"/>
                  </a:lnTo>
                  <a:lnTo>
                    <a:pt x="13845" y="1781"/>
                  </a:lnTo>
                  <a:lnTo>
                    <a:pt x="13397" y="1419"/>
                  </a:lnTo>
                  <a:lnTo>
                    <a:pt x="12926" y="1081"/>
                  </a:lnTo>
                  <a:lnTo>
                    <a:pt x="12434" y="767"/>
                  </a:lnTo>
                  <a:lnTo>
                    <a:pt x="11920" y="483"/>
                  </a:lnTo>
                  <a:lnTo>
                    <a:pt x="11388" y="227"/>
                  </a:lnTo>
                  <a:lnTo>
                    <a:pt x="10834" y="0"/>
                  </a:lnTo>
                  <a:close/>
                </a:path>
              </a:pathLst>
            </a:custGeom>
            <a:solidFill>
              <a:srgbClr val="FFD797"/>
            </a:solidFill>
            <a:ln cap="flat" cmpd="sng">
              <a:noFill/>
              <a:prstDash val="solid"/>
              <a:round/>
            </a:ln>
          </p:spPr>
        </p:sp>
      </p:grpSp>
      <p:pic>
        <p:nvPicPr>
          <p:cNvPr id="3" name="图片 2">
            <a:extLst>
              <a:ext uri="{FF2B5EF4-FFF2-40B4-BE49-F238E27FC236}">
                <a16:creationId xmlns:a16="http://schemas.microsoft.com/office/drawing/2014/main" id="{8AC8D37D-9E5D-4490-94C5-132724358FC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68431" y="1516829"/>
            <a:ext cx="1972783" cy="3507854"/>
          </a:xfrm>
          <a:prstGeom prst="rect">
            <a:avLst/>
          </a:prstGeom>
        </p:spPr>
      </p:pic>
    </p:spTree>
    <p:extLst>
      <p:ext uri="{BB962C8B-B14F-4D97-AF65-F5344CB8AC3E}">
        <p14:creationId xmlns:p14="http://schemas.microsoft.com/office/powerpoint/2010/main" val="1823966257"/>
      </p:ext>
    </p:extLst>
  </p:cSld>
  <p:clrMapOvr>
    <a:masterClrMapping/>
  </p:clrMapOvr>
  <p:transition spd="slow" advTm="2000">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3" presetClass="entr" presetSubtype="0" fill="hold" grpId="0" nodeType="withEffect">
                                  <p:stCondLst>
                                    <p:cond delay="0"/>
                                  </p:stCondLst>
                                  <p:childTnLst>
                                    <p:set>
                                      <p:cBhvr>
                                        <p:cTn id="6" dur="1" fill="hold">
                                          <p:stCondLst>
                                            <p:cond delay="0"/>
                                          </p:stCondLst>
                                        </p:cTn>
                                        <p:tgtEl>
                                          <p:spTgt spid="276"/>
                                        </p:tgtEl>
                                        <p:attrNameLst>
                                          <p:attrName>style.visibility</p:attrName>
                                        </p:attrNameLst>
                                      </p:cBhvr>
                                      <p:to>
                                        <p:strVal val="visible"/>
                                      </p:to>
                                    </p:set>
                                    <p:anim calcmode="lin" valueType="num">
                                      <p:cBhvr>
                                        <p:cTn id="7" dur="500" fill="hold"/>
                                        <p:tgtEl>
                                          <p:spTgt spid="276"/>
                                        </p:tgtEl>
                                        <p:attrNameLst>
                                          <p:attrName>ppt_w</p:attrName>
                                        </p:attrNameLst>
                                      </p:cBhvr>
                                      <p:tavLst>
                                        <p:tav tm="0">
                                          <p:val>
                                            <p:fltVal val="0"/>
                                          </p:val>
                                        </p:tav>
                                        <p:tav tm="100000">
                                          <p:val>
                                            <p:strVal val="#ppt_w"/>
                                          </p:val>
                                        </p:tav>
                                      </p:tavLst>
                                    </p:anim>
                                    <p:anim calcmode="lin" valueType="num">
                                      <p:cBhvr>
                                        <p:cTn id="8" dur="500" fill="hold"/>
                                        <p:tgtEl>
                                          <p:spTgt spid="276"/>
                                        </p:tgtEl>
                                        <p:attrNameLst>
                                          <p:attrName>ppt_h</p:attrName>
                                        </p:attrNameLst>
                                      </p:cBhvr>
                                      <p:tavLst>
                                        <p:tav tm="0">
                                          <p:val>
                                            <p:fltVal val="0"/>
                                          </p:val>
                                        </p:tav>
                                        <p:tav tm="100000">
                                          <p:val>
                                            <p:strVal val="#ppt_h"/>
                                          </p:val>
                                        </p:tav>
                                      </p:tavLst>
                                    </p:anim>
                                    <p:animEffect transition="in" filter="fade">
                                      <p:cBhvr>
                                        <p:cTn id="9" dur="500"/>
                                        <p:tgtEl>
                                          <p:spTgt spid="276"/>
                                        </p:tgtEl>
                                      </p:cBhvr>
                                    </p:animEffect>
                                  </p:childTnLst>
                                </p:cTn>
                              </p:par>
                              <p:par>
                                <p:cTn id="10" presetID="53" presetClass="entr" presetSubtype="0" fill="hold" grpId="0" nodeType="withEffect">
                                  <p:stCondLst>
                                    <p:cond delay="0"/>
                                  </p:stCondLst>
                                  <p:childTnLst>
                                    <p:set>
                                      <p:cBhvr>
                                        <p:cTn id="11" dur="1" fill="hold">
                                          <p:stCondLst>
                                            <p:cond delay="0"/>
                                          </p:stCondLst>
                                        </p:cTn>
                                        <p:tgtEl>
                                          <p:spTgt spid="280"/>
                                        </p:tgtEl>
                                        <p:attrNameLst>
                                          <p:attrName>style.visibility</p:attrName>
                                        </p:attrNameLst>
                                      </p:cBhvr>
                                      <p:to>
                                        <p:strVal val="visible"/>
                                      </p:to>
                                    </p:set>
                                    <p:anim calcmode="lin" valueType="num">
                                      <p:cBhvr>
                                        <p:cTn id="12" dur="500" fill="hold"/>
                                        <p:tgtEl>
                                          <p:spTgt spid="280"/>
                                        </p:tgtEl>
                                        <p:attrNameLst>
                                          <p:attrName>ppt_w</p:attrName>
                                        </p:attrNameLst>
                                      </p:cBhvr>
                                      <p:tavLst>
                                        <p:tav tm="0">
                                          <p:val>
                                            <p:fltVal val="0"/>
                                          </p:val>
                                        </p:tav>
                                        <p:tav tm="100000">
                                          <p:val>
                                            <p:strVal val="#ppt_w"/>
                                          </p:val>
                                        </p:tav>
                                      </p:tavLst>
                                    </p:anim>
                                    <p:anim calcmode="lin" valueType="num">
                                      <p:cBhvr>
                                        <p:cTn id="13" dur="500" fill="hold"/>
                                        <p:tgtEl>
                                          <p:spTgt spid="280"/>
                                        </p:tgtEl>
                                        <p:attrNameLst>
                                          <p:attrName>ppt_h</p:attrName>
                                        </p:attrNameLst>
                                      </p:cBhvr>
                                      <p:tavLst>
                                        <p:tav tm="0">
                                          <p:val>
                                            <p:fltVal val="0"/>
                                          </p:val>
                                        </p:tav>
                                        <p:tav tm="100000">
                                          <p:val>
                                            <p:strVal val="#ppt_h"/>
                                          </p:val>
                                        </p:tav>
                                      </p:tavLst>
                                    </p:anim>
                                    <p:animEffect transition="in" filter="fade">
                                      <p:cBhvr>
                                        <p:cTn id="14" dur="500"/>
                                        <p:tgtEl>
                                          <p:spTgt spid="280"/>
                                        </p:tgtEl>
                                      </p:cBhvr>
                                    </p:animEffect>
                                  </p:childTnLst>
                                </p:cTn>
                              </p:par>
                            </p:childTnLst>
                          </p:cTn>
                        </p:par>
                        <p:par>
                          <p:cTn id="15" fill="hold" nodeType="withGroup">
                            <p:stCondLst>
                              <p:cond delay="500"/>
                            </p:stCondLst>
                            <p:childTnLst>
                              <p:par>
                                <p:cTn id="16" presetID="42" presetClass="entr" presetSubtype="0" fill="hold" grpId="0" nodeType="afterEffect">
                                  <p:stCondLst>
                                    <p:cond delay="0"/>
                                  </p:stCondLst>
                                  <p:childTnLst>
                                    <p:set>
                                      <p:cBhvr>
                                        <p:cTn id="17" dur="1" fill="hold">
                                          <p:stCondLst>
                                            <p:cond delay="0"/>
                                          </p:stCondLst>
                                        </p:cTn>
                                        <p:tgtEl>
                                          <p:spTgt spid="277"/>
                                        </p:tgtEl>
                                        <p:attrNameLst>
                                          <p:attrName>style.visibility</p:attrName>
                                        </p:attrNameLst>
                                      </p:cBhvr>
                                      <p:to>
                                        <p:strVal val="visible"/>
                                      </p:to>
                                    </p:set>
                                    <p:animEffect transition="in" filter="fade">
                                      <p:cBhvr>
                                        <p:cTn id="18" dur="1000"/>
                                        <p:tgtEl>
                                          <p:spTgt spid="277"/>
                                        </p:tgtEl>
                                      </p:cBhvr>
                                    </p:animEffect>
                                    <p:anim calcmode="lin" valueType="num">
                                      <p:cBhvr>
                                        <p:cTn id="19" dur="1000" fill="hold"/>
                                        <p:tgtEl>
                                          <p:spTgt spid="277"/>
                                        </p:tgtEl>
                                        <p:attrNameLst>
                                          <p:attrName>ppt_x</p:attrName>
                                        </p:attrNameLst>
                                      </p:cBhvr>
                                      <p:tavLst>
                                        <p:tav tm="0">
                                          <p:val>
                                            <p:strVal val="#ppt_x"/>
                                          </p:val>
                                        </p:tav>
                                        <p:tav tm="100000">
                                          <p:val>
                                            <p:strVal val="#ppt_x"/>
                                          </p:val>
                                        </p:tav>
                                      </p:tavLst>
                                    </p:anim>
                                    <p:anim calcmode="lin" valueType="num">
                                      <p:cBhvr>
                                        <p:cTn id="20" dur="1000" fill="hold"/>
                                        <p:tgtEl>
                                          <p:spTgt spid="27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 grpId="0" animBg="1"/>
      <p:bldP spid="277" grpId="0"/>
      <p:bldP spid="280" grpId="0" animBg="1"/>
    </p:bldLst>
  </p:timing>
</p:sld>
</file>

<file path=ppt/slides/slide23.xml><?xml version="1.0" encoding="utf-8"?>
<p:sld xmlns:a="http://schemas.openxmlformats.org/drawingml/2006/main" xmlns:r="http://schemas.openxmlformats.org/officeDocument/2006/relationships" xmlns:p="http://schemas.openxmlformats.org/presentationml/2006/main" showMasterSp="0">
  <p:cSld>
    <p:bg>
      <p:bgPr>
        <a:blipFill>
          <a:blip r:embed="rId3"/>
          <a:stretch/>
        </a:blipFill>
        <a:effectLst/>
      </p:bgPr>
    </p:bg>
    <p:spTree>
      <p:nvGrpSpPr>
        <p:cNvPr id="1" name=""/>
        <p:cNvGrpSpPr/>
        <p:nvPr/>
      </p:nvGrpSpPr>
      <p:grpSpPr>
        <a:xfrm>
          <a:off x="0" y="0"/>
          <a:ext cx="0" cy="0"/>
          <a:chOff x="0" y="0"/>
          <a:chExt cx="0" cy="0"/>
        </a:xfrm>
      </p:grpSpPr>
      <p:sp>
        <p:nvSpPr>
          <p:cNvPr id="200" name="圆角矩形"/>
          <p:cNvSpPr>
            <a:spLocks/>
          </p:cNvSpPr>
          <p:nvPr/>
        </p:nvSpPr>
        <p:spPr>
          <a:xfrm>
            <a:off x="640486" y="1097036"/>
            <a:ext cx="7963960" cy="369332"/>
          </a:xfrm>
          <a:prstGeom prst="roundRect">
            <a:avLst>
              <a:gd name="adj" fmla="val 16666"/>
            </a:avLst>
          </a:prstGeom>
          <a:pattFill prst="wdUpDiag">
            <a:fgClr>
              <a:srgbClr val="AE0E16"/>
            </a:fgClr>
            <a:bgClr>
              <a:srgbClr val="820A10"/>
            </a:bgClr>
          </a:pattFill>
          <a:ln w="25400" cap="flat" cmpd="sng">
            <a:noFill/>
            <a:prstDash val="solid"/>
            <a:round/>
          </a:ln>
        </p:spPr>
      </p:sp>
      <p:sp>
        <p:nvSpPr>
          <p:cNvPr id="201" name="矩形"/>
          <p:cNvSpPr>
            <a:spLocks/>
          </p:cNvSpPr>
          <p:nvPr/>
        </p:nvSpPr>
        <p:spPr>
          <a:xfrm>
            <a:off x="3682652" y="1635646"/>
            <a:ext cx="4896544" cy="1346907"/>
          </a:xfrm>
          <a:prstGeom prst="rect">
            <a:avLst/>
          </a:prstGeom>
          <a:noFill/>
          <a:ln w="12700" cap="flat" cmpd="sng">
            <a:noFill/>
            <a:prstDash val="solid"/>
            <a:miter/>
          </a:ln>
        </p:spPr>
        <p:txBody>
          <a:bodyPr vert="horz" wrap="square" lIns="91440" tIns="45720" rIns="91440" bIns="45720" anchor="t" anchorCtr="0">
            <a:prstTxWarp prst="textNoShape">
              <a:avLst/>
            </a:prstTxWarp>
            <a:spAutoFit/>
          </a:bodyPr>
          <a:lstStyle/>
          <a:p>
            <a:pPr marL="0" indent="0" algn="just">
              <a:lnSpc>
                <a:spcPct val="150000"/>
              </a:lnSpc>
              <a:spcBef>
                <a:spcPts val="0"/>
              </a:spcBef>
              <a:spcAft>
                <a:spcPts val="0"/>
              </a:spcAft>
              <a:buNone/>
            </a:pPr>
            <a:r>
              <a:rPr lang="zh-CN" altLang="en-US" sz="1400" b="0" i="0" u="none" strike="noStrike" kern="1200" cap="none" spc="0" baseline="0" dirty="0">
                <a:solidFill>
                  <a:schemeClr val="tx1"/>
                </a:solidFill>
                <a:latin typeface="微软雅黑" pitchFamily="34" charset="-122"/>
                <a:ea typeface="微软雅黑" pitchFamily="34" charset="-122"/>
                <a:cs typeface="Calibri" charset="0"/>
              </a:rPr>
              <a:t>特区精神永远不会过时。进入新时代，她以自身特有的魅力和时代赋予的新内涵，对坚定干部群众理想信念，激励干部群众担当作为，全面提升党员干部工作能力，都具有十分重要的时代价值，我们一定要大力弘扬好特区精神。</a:t>
            </a:r>
          </a:p>
        </p:txBody>
      </p:sp>
      <p:grpSp>
        <p:nvGrpSpPr>
          <p:cNvPr id="204" name="组合"/>
          <p:cNvGrpSpPr>
            <a:grpSpLocks/>
          </p:cNvGrpSpPr>
          <p:nvPr/>
        </p:nvGrpSpPr>
        <p:grpSpPr>
          <a:xfrm>
            <a:off x="2941214" y="1046575"/>
            <a:ext cx="3435753" cy="397801"/>
            <a:chOff x="2941214" y="1046575"/>
            <a:chExt cx="3435753" cy="397801"/>
          </a:xfrm>
        </p:grpSpPr>
        <p:sp>
          <p:nvSpPr>
            <p:cNvPr id="202" name="矩形"/>
            <p:cNvSpPr>
              <a:spLocks/>
            </p:cNvSpPr>
            <p:nvPr/>
          </p:nvSpPr>
          <p:spPr>
            <a:xfrm>
              <a:off x="3275856" y="1046575"/>
              <a:ext cx="3101111" cy="397801"/>
            </a:xfrm>
            <a:prstGeom prst="rect">
              <a:avLst/>
            </a:prstGeom>
            <a:noFill/>
            <a:ln w="12700" cap="flat" cmpd="sng">
              <a:noFill/>
              <a:prstDash val="solid"/>
              <a:miter/>
            </a:ln>
          </p:spPr>
          <p:txBody>
            <a:bodyPr vert="horz" wrap="square" lIns="91440" tIns="45720" rIns="91440" bIns="45720" anchor="t" anchorCtr="0">
              <a:prstTxWarp prst="textNoShape">
                <a:avLst/>
              </a:prstTxWarp>
              <a:spAutoFit/>
            </a:bodyPr>
            <a:lstStyle/>
            <a:p>
              <a:pPr marL="0" indent="0" algn="l">
                <a:lnSpc>
                  <a:spcPct val="150000"/>
                </a:lnSpc>
                <a:spcBef>
                  <a:spcPts val="0"/>
                </a:spcBef>
                <a:spcAft>
                  <a:spcPts val="0"/>
                </a:spcAft>
                <a:buNone/>
              </a:pPr>
              <a:r>
                <a:rPr lang="zh-CN" altLang="en-US" sz="1500" b="1" i="0" u="none" strike="noStrike" kern="1200" cap="none" spc="0" baseline="0" dirty="0">
                  <a:solidFill>
                    <a:srgbClr val="FFD797"/>
                  </a:solidFill>
                  <a:latin typeface="微软雅黑" pitchFamily="34" charset="-122"/>
                  <a:ea typeface="微软雅黑" pitchFamily="34" charset="-122"/>
                  <a:cs typeface="Calibri" charset="0"/>
                </a:rPr>
                <a:t>影响介绍</a:t>
              </a:r>
            </a:p>
          </p:txBody>
        </p:sp>
        <p:sp>
          <p:nvSpPr>
            <p:cNvPr id="203" name="曲线"/>
            <p:cNvSpPr>
              <a:spLocks/>
            </p:cNvSpPr>
            <p:nvPr/>
          </p:nvSpPr>
          <p:spPr>
            <a:xfrm>
              <a:off x="2941214" y="1122436"/>
              <a:ext cx="297016" cy="302607"/>
            </a:xfrm>
            <a:custGeom>
              <a:avLst/>
              <a:gdLst>
                <a:gd name="T1" fmla="*/ 0 w 21600"/>
                <a:gd name="T2" fmla="*/ 0 h 21600"/>
                <a:gd name="T3" fmla="*/ 21600 w 21600"/>
                <a:gd name="T4" fmla="*/ 21600 h 21600"/>
              </a:gdLst>
              <a:ahLst/>
              <a:cxnLst/>
              <a:rect l="T1" t="T2" r="T3" b="T4"/>
              <a:pathLst>
                <a:path w="21600" h="21600">
                  <a:moveTo>
                    <a:pt x="10834" y="0"/>
                  </a:moveTo>
                  <a:lnTo>
                    <a:pt x="11701" y="57"/>
                  </a:lnTo>
                  <a:lnTo>
                    <a:pt x="12534" y="173"/>
                  </a:lnTo>
                  <a:lnTo>
                    <a:pt x="13338" y="339"/>
                  </a:lnTo>
                  <a:lnTo>
                    <a:pt x="14107" y="557"/>
                  </a:lnTo>
                  <a:lnTo>
                    <a:pt x="14843" y="823"/>
                  </a:lnTo>
                  <a:lnTo>
                    <a:pt x="15545" y="1134"/>
                  </a:lnTo>
                  <a:lnTo>
                    <a:pt x="16212" y="1488"/>
                  </a:lnTo>
                  <a:lnTo>
                    <a:pt x="16843" y="1882"/>
                  </a:lnTo>
                  <a:lnTo>
                    <a:pt x="17437" y="2315"/>
                  </a:lnTo>
                  <a:lnTo>
                    <a:pt x="17996" y="2781"/>
                  </a:lnTo>
                  <a:lnTo>
                    <a:pt x="18518" y="3281"/>
                  </a:lnTo>
                  <a:lnTo>
                    <a:pt x="18999" y="3810"/>
                  </a:lnTo>
                  <a:lnTo>
                    <a:pt x="19444" y="4370"/>
                  </a:lnTo>
                  <a:lnTo>
                    <a:pt x="19849" y="4951"/>
                  </a:lnTo>
                  <a:lnTo>
                    <a:pt x="20211" y="5556"/>
                  </a:lnTo>
                  <a:lnTo>
                    <a:pt x="20535" y="6183"/>
                  </a:lnTo>
                  <a:lnTo>
                    <a:pt x="20817" y="6824"/>
                  </a:lnTo>
                  <a:lnTo>
                    <a:pt x="21056" y="7482"/>
                  </a:lnTo>
                  <a:lnTo>
                    <a:pt x="21253" y="8152"/>
                  </a:lnTo>
                  <a:lnTo>
                    <a:pt x="21406" y="8832"/>
                  </a:lnTo>
                  <a:lnTo>
                    <a:pt x="21515" y="9518"/>
                  </a:lnTo>
                  <a:lnTo>
                    <a:pt x="21579" y="10210"/>
                  </a:lnTo>
                  <a:lnTo>
                    <a:pt x="21598" y="10903"/>
                  </a:lnTo>
                  <a:lnTo>
                    <a:pt x="21570" y="11598"/>
                  </a:lnTo>
                  <a:lnTo>
                    <a:pt x="21496" y="12287"/>
                  </a:lnTo>
                  <a:lnTo>
                    <a:pt x="21373" y="12973"/>
                  </a:lnTo>
                  <a:lnTo>
                    <a:pt x="21204" y="13649"/>
                  </a:lnTo>
                  <a:lnTo>
                    <a:pt x="20984" y="14316"/>
                  </a:lnTo>
                  <a:lnTo>
                    <a:pt x="20717" y="14970"/>
                  </a:lnTo>
                  <a:lnTo>
                    <a:pt x="20398" y="15607"/>
                  </a:lnTo>
                  <a:lnTo>
                    <a:pt x="20028" y="16226"/>
                  </a:lnTo>
                  <a:lnTo>
                    <a:pt x="19607" y="16826"/>
                  </a:lnTo>
                  <a:lnTo>
                    <a:pt x="21599" y="18687"/>
                  </a:lnTo>
                  <a:lnTo>
                    <a:pt x="18927" y="21421"/>
                  </a:lnTo>
                  <a:lnTo>
                    <a:pt x="16965" y="19519"/>
                  </a:lnTo>
                  <a:lnTo>
                    <a:pt x="16555" y="19763"/>
                  </a:lnTo>
                  <a:lnTo>
                    <a:pt x="16141" y="19991"/>
                  </a:lnTo>
                  <a:lnTo>
                    <a:pt x="15728" y="20204"/>
                  </a:lnTo>
                  <a:lnTo>
                    <a:pt x="15312" y="20400"/>
                  </a:lnTo>
                  <a:lnTo>
                    <a:pt x="14895" y="20581"/>
                  </a:lnTo>
                  <a:lnTo>
                    <a:pt x="14479" y="20745"/>
                  </a:lnTo>
                  <a:lnTo>
                    <a:pt x="14060" y="20893"/>
                  </a:lnTo>
                  <a:lnTo>
                    <a:pt x="13642" y="21026"/>
                  </a:lnTo>
                  <a:lnTo>
                    <a:pt x="13222" y="21140"/>
                  </a:lnTo>
                  <a:lnTo>
                    <a:pt x="12803" y="21240"/>
                  </a:lnTo>
                  <a:lnTo>
                    <a:pt x="12382" y="21324"/>
                  </a:lnTo>
                  <a:lnTo>
                    <a:pt x="11960" y="21391"/>
                  </a:lnTo>
                  <a:lnTo>
                    <a:pt x="11539" y="21442"/>
                  </a:lnTo>
                  <a:lnTo>
                    <a:pt x="11119" y="21475"/>
                  </a:lnTo>
                  <a:lnTo>
                    <a:pt x="10698" y="21492"/>
                  </a:lnTo>
                  <a:lnTo>
                    <a:pt x="10277" y="21493"/>
                  </a:lnTo>
                  <a:lnTo>
                    <a:pt x="9855" y="21476"/>
                  </a:lnTo>
                  <a:lnTo>
                    <a:pt x="9437" y="21443"/>
                  </a:lnTo>
                  <a:lnTo>
                    <a:pt x="9015" y="21393"/>
                  </a:lnTo>
                  <a:lnTo>
                    <a:pt x="8595" y="21326"/>
                  </a:lnTo>
                  <a:lnTo>
                    <a:pt x="8175" y="21241"/>
                  </a:lnTo>
                  <a:lnTo>
                    <a:pt x="7758" y="21140"/>
                  </a:lnTo>
                  <a:lnTo>
                    <a:pt x="7339" y="21023"/>
                  </a:lnTo>
                  <a:lnTo>
                    <a:pt x="6922" y="20888"/>
                  </a:lnTo>
                  <a:lnTo>
                    <a:pt x="6508" y="20734"/>
                  </a:lnTo>
                  <a:lnTo>
                    <a:pt x="6093" y="20564"/>
                  </a:lnTo>
                  <a:lnTo>
                    <a:pt x="5678" y="20377"/>
                  </a:lnTo>
                  <a:lnTo>
                    <a:pt x="5266" y="20173"/>
                  </a:lnTo>
                  <a:lnTo>
                    <a:pt x="4856" y="19949"/>
                  </a:lnTo>
                  <a:lnTo>
                    <a:pt x="4447" y="19709"/>
                  </a:lnTo>
                  <a:lnTo>
                    <a:pt x="4037" y="19452"/>
                  </a:lnTo>
                  <a:lnTo>
                    <a:pt x="3632" y="19176"/>
                  </a:lnTo>
                  <a:lnTo>
                    <a:pt x="3327" y="19469"/>
                  </a:lnTo>
                  <a:lnTo>
                    <a:pt x="3348" y="19629"/>
                  </a:lnTo>
                  <a:lnTo>
                    <a:pt x="3358" y="19783"/>
                  </a:lnTo>
                  <a:lnTo>
                    <a:pt x="3358" y="19934"/>
                  </a:lnTo>
                  <a:lnTo>
                    <a:pt x="3346" y="20079"/>
                  </a:lnTo>
                  <a:lnTo>
                    <a:pt x="3324" y="20220"/>
                  </a:lnTo>
                  <a:lnTo>
                    <a:pt x="3295" y="20355"/>
                  </a:lnTo>
                  <a:lnTo>
                    <a:pt x="3255" y="20485"/>
                  </a:lnTo>
                  <a:lnTo>
                    <a:pt x="3208" y="20608"/>
                  </a:lnTo>
                  <a:lnTo>
                    <a:pt x="3152" y="20728"/>
                  </a:lnTo>
                  <a:lnTo>
                    <a:pt x="3086" y="20839"/>
                  </a:lnTo>
                  <a:lnTo>
                    <a:pt x="3015" y="20944"/>
                  </a:lnTo>
                  <a:lnTo>
                    <a:pt x="2937" y="21043"/>
                  </a:lnTo>
                  <a:lnTo>
                    <a:pt x="2851" y="21135"/>
                  </a:lnTo>
                  <a:lnTo>
                    <a:pt x="2759" y="21219"/>
                  </a:lnTo>
                  <a:lnTo>
                    <a:pt x="2661" y="21296"/>
                  </a:lnTo>
                  <a:lnTo>
                    <a:pt x="2558" y="21363"/>
                  </a:lnTo>
                  <a:lnTo>
                    <a:pt x="2451" y="21424"/>
                  </a:lnTo>
                  <a:lnTo>
                    <a:pt x="2339" y="21476"/>
                  </a:lnTo>
                  <a:lnTo>
                    <a:pt x="2220" y="21519"/>
                  </a:lnTo>
                  <a:lnTo>
                    <a:pt x="2099" y="21554"/>
                  </a:lnTo>
                  <a:lnTo>
                    <a:pt x="1975" y="21578"/>
                  </a:lnTo>
                  <a:lnTo>
                    <a:pt x="1847" y="21594"/>
                  </a:lnTo>
                  <a:lnTo>
                    <a:pt x="1717" y="21600"/>
                  </a:lnTo>
                  <a:lnTo>
                    <a:pt x="1583" y="21596"/>
                  </a:lnTo>
                  <a:lnTo>
                    <a:pt x="1448" y="21581"/>
                  </a:lnTo>
                  <a:lnTo>
                    <a:pt x="1310" y="21555"/>
                  </a:lnTo>
                  <a:lnTo>
                    <a:pt x="1172" y="21518"/>
                  </a:lnTo>
                  <a:lnTo>
                    <a:pt x="1035" y="21471"/>
                  </a:lnTo>
                  <a:lnTo>
                    <a:pt x="896" y="21413"/>
                  </a:lnTo>
                  <a:lnTo>
                    <a:pt x="757" y="21344"/>
                  </a:lnTo>
                  <a:lnTo>
                    <a:pt x="617" y="21261"/>
                  </a:lnTo>
                  <a:lnTo>
                    <a:pt x="478" y="21166"/>
                  </a:lnTo>
                  <a:lnTo>
                    <a:pt x="389" y="21042"/>
                  </a:lnTo>
                  <a:lnTo>
                    <a:pt x="308" y="20918"/>
                  </a:lnTo>
                  <a:lnTo>
                    <a:pt x="239" y="20792"/>
                  </a:lnTo>
                  <a:lnTo>
                    <a:pt x="177" y="20666"/>
                  </a:lnTo>
                  <a:lnTo>
                    <a:pt x="125" y="20541"/>
                  </a:lnTo>
                  <a:lnTo>
                    <a:pt x="82" y="20415"/>
                  </a:lnTo>
                  <a:lnTo>
                    <a:pt x="48" y="20289"/>
                  </a:lnTo>
                  <a:lnTo>
                    <a:pt x="22" y="20166"/>
                  </a:lnTo>
                  <a:lnTo>
                    <a:pt x="6" y="20041"/>
                  </a:lnTo>
                  <a:lnTo>
                    <a:pt x="0" y="19920"/>
                  </a:lnTo>
                  <a:lnTo>
                    <a:pt x="1" y="19800"/>
                  </a:lnTo>
                  <a:lnTo>
                    <a:pt x="10" y="19682"/>
                  </a:lnTo>
                  <a:lnTo>
                    <a:pt x="29" y="19565"/>
                  </a:lnTo>
                  <a:lnTo>
                    <a:pt x="56" y="19452"/>
                  </a:lnTo>
                  <a:lnTo>
                    <a:pt x="90" y="19342"/>
                  </a:lnTo>
                  <a:lnTo>
                    <a:pt x="135" y="19233"/>
                  </a:lnTo>
                  <a:lnTo>
                    <a:pt x="185" y="19129"/>
                  </a:lnTo>
                  <a:lnTo>
                    <a:pt x="244" y="19029"/>
                  </a:lnTo>
                  <a:lnTo>
                    <a:pt x="312" y="18933"/>
                  </a:lnTo>
                  <a:lnTo>
                    <a:pt x="387" y="18841"/>
                  </a:lnTo>
                  <a:lnTo>
                    <a:pt x="470" y="18755"/>
                  </a:lnTo>
                  <a:lnTo>
                    <a:pt x="561" y="18672"/>
                  </a:lnTo>
                  <a:lnTo>
                    <a:pt x="659" y="18596"/>
                  </a:lnTo>
                  <a:lnTo>
                    <a:pt x="765" y="18525"/>
                  </a:lnTo>
                  <a:lnTo>
                    <a:pt x="877" y="18461"/>
                  </a:lnTo>
                  <a:lnTo>
                    <a:pt x="997" y="18402"/>
                  </a:lnTo>
                  <a:lnTo>
                    <a:pt x="1123" y="18350"/>
                  </a:lnTo>
                  <a:lnTo>
                    <a:pt x="1258" y="18304"/>
                  </a:lnTo>
                  <a:lnTo>
                    <a:pt x="1398" y="18266"/>
                  </a:lnTo>
                  <a:lnTo>
                    <a:pt x="1547" y="18235"/>
                  </a:lnTo>
                  <a:lnTo>
                    <a:pt x="1702" y="18213"/>
                  </a:lnTo>
                  <a:lnTo>
                    <a:pt x="1864" y="18199"/>
                  </a:lnTo>
                  <a:lnTo>
                    <a:pt x="2079" y="18016"/>
                  </a:lnTo>
                  <a:lnTo>
                    <a:pt x="659" y="16316"/>
                  </a:lnTo>
                  <a:lnTo>
                    <a:pt x="2312" y="14647"/>
                  </a:lnTo>
                  <a:lnTo>
                    <a:pt x="2613" y="14918"/>
                  </a:lnTo>
                  <a:lnTo>
                    <a:pt x="2922" y="15178"/>
                  </a:lnTo>
                  <a:lnTo>
                    <a:pt x="3235" y="15428"/>
                  </a:lnTo>
                  <a:lnTo>
                    <a:pt x="3556" y="15670"/>
                  </a:lnTo>
                  <a:lnTo>
                    <a:pt x="3882" y="15901"/>
                  </a:lnTo>
                  <a:lnTo>
                    <a:pt x="4215" y="16123"/>
                  </a:lnTo>
                  <a:lnTo>
                    <a:pt x="4552" y="16331"/>
                  </a:lnTo>
                  <a:lnTo>
                    <a:pt x="4893" y="16530"/>
                  </a:lnTo>
                  <a:lnTo>
                    <a:pt x="5241" y="16716"/>
                  </a:lnTo>
                  <a:lnTo>
                    <a:pt x="5594" y="16891"/>
                  </a:lnTo>
                  <a:lnTo>
                    <a:pt x="5950" y="17051"/>
                  </a:lnTo>
                  <a:lnTo>
                    <a:pt x="6310" y="17200"/>
                  </a:lnTo>
                  <a:lnTo>
                    <a:pt x="6675" y="17334"/>
                  </a:lnTo>
                  <a:lnTo>
                    <a:pt x="7044" y="17455"/>
                  </a:lnTo>
                  <a:lnTo>
                    <a:pt x="7417" y="17561"/>
                  </a:lnTo>
                  <a:lnTo>
                    <a:pt x="7792" y="17653"/>
                  </a:lnTo>
                  <a:lnTo>
                    <a:pt x="8171" y="17731"/>
                  </a:lnTo>
                  <a:lnTo>
                    <a:pt x="8553" y="17791"/>
                  </a:lnTo>
                  <a:lnTo>
                    <a:pt x="8938" y="17837"/>
                  </a:lnTo>
                  <a:lnTo>
                    <a:pt x="9324" y="17866"/>
                  </a:lnTo>
                  <a:lnTo>
                    <a:pt x="9713" y="17878"/>
                  </a:lnTo>
                  <a:lnTo>
                    <a:pt x="10107" y="17873"/>
                  </a:lnTo>
                  <a:lnTo>
                    <a:pt x="10500" y="17850"/>
                  </a:lnTo>
                  <a:lnTo>
                    <a:pt x="10894" y="17808"/>
                  </a:lnTo>
                  <a:lnTo>
                    <a:pt x="11290" y="17751"/>
                  </a:lnTo>
                  <a:lnTo>
                    <a:pt x="11689" y="17672"/>
                  </a:lnTo>
                  <a:lnTo>
                    <a:pt x="12087" y="17575"/>
                  </a:lnTo>
                  <a:lnTo>
                    <a:pt x="12486" y="17459"/>
                  </a:lnTo>
                  <a:lnTo>
                    <a:pt x="12886" y="17323"/>
                  </a:lnTo>
                  <a:lnTo>
                    <a:pt x="13287" y="17165"/>
                  </a:lnTo>
                  <a:lnTo>
                    <a:pt x="13687" y="16988"/>
                  </a:lnTo>
                  <a:lnTo>
                    <a:pt x="14088" y="16788"/>
                  </a:lnTo>
                  <a:lnTo>
                    <a:pt x="7006" y="10060"/>
                  </a:lnTo>
                  <a:lnTo>
                    <a:pt x="5054" y="12053"/>
                  </a:lnTo>
                  <a:lnTo>
                    <a:pt x="1912" y="8966"/>
                  </a:lnTo>
                  <a:lnTo>
                    <a:pt x="7307" y="3368"/>
                  </a:lnTo>
                  <a:lnTo>
                    <a:pt x="7430" y="3396"/>
                  </a:lnTo>
                  <a:lnTo>
                    <a:pt x="7552" y="3421"/>
                  </a:lnTo>
                  <a:lnTo>
                    <a:pt x="7674" y="3443"/>
                  </a:lnTo>
                  <a:lnTo>
                    <a:pt x="7793" y="3463"/>
                  </a:lnTo>
                  <a:lnTo>
                    <a:pt x="7912" y="3480"/>
                  </a:lnTo>
                  <a:lnTo>
                    <a:pt x="8030" y="3491"/>
                  </a:lnTo>
                  <a:lnTo>
                    <a:pt x="8147" y="3503"/>
                  </a:lnTo>
                  <a:lnTo>
                    <a:pt x="8262" y="3510"/>
                  </a:lnTo>
                  <a:lnTo>
                    <a:pt x="8379" y="3514"/>
                  </a:lnTo>
                  <a:lnTo>
                    <a:pt x="8491" y="3514"/>
                  </a:lnTo>
                  <a:lnTo>
                    <a:pt x="8603" y="3511"/>
                  </a:lnTo>
                  <a:lnTo>
                    <a:pt x="8717" y="3506"/>
                  </a:lnTo>
                  <a:lnTo>
                    <a:pt x="8827" y="3495"/>
                  </a:lnTo>
                  <a:lnTo>
                    <a:pt x="8936" y="3482"/>
                  </a:lnTo>
                  <a:lnTo>
                    <a:pt x="9043" y="3466"/>
                  </a:lnTo>
                  <a:lnTo>
                    <a:pt x="9152" y="3447"/>
                  </a:lnTo>
                  <a:lnTo>
                    <a:pt x="9259" y="3423"/>
                  </a:lnTo>
                  <a:lnTo>
                    <a:pt x="9363" y="3396"/>
                  </a:lnTo>
                  <a:lnTo>
                    <a:pt x="9467" y="3367"/>
                  </a:lnTo>
                  <a:lnTo>
                    <a:pt x="9569" y="3333"/>
                  </a:lnTo>
                  <a:lnTo>
                    <a:pt x="9671" y="3295"/>
                  </a:lnTo>
                  <a:lnTo>
                    <a:pt x="9772" y="3252"/>
                  </a:lnTo>
                  <a:lnTo>
                    <a:pt x="9871" y="3207"/>
                  </a:lnTo>
                  <a:lnTo>
                    <a:pt x="9969" y="3158"/>
                  </a:lnTo>
                  <a:lnTo>
                    <a:pt x="10067" y="3104"/>
                  </a:lnTo>
                  <a:lnTo>
                    <a:pt x="10162" y="3048"/>
                  </a:lnTo>
                  <a:lnTo>
                    <a:pt x="10256" y="2987"/>
                  </a:lnTo>
                  <a:lnTo>
                    <a:pt x="10349" y="2922"/>
                  </a:lnTo>
                  <a:lnTo>
                    <a:pt x="10441" y="2853"/>
                  </a:lnTo>
                  <a:lnTo>
                    <a:pt x="10531" y="2780"/>
                  </a:lnTo>
                  <a:lnTo>
                    <a:pt x="10619" y="2704"/>
                  </a:lnTo>
                  <a:lnTo>
                    <a:pt x="10707" y="2622"/>
                  </a:lnTo>
                  <a:lnTo>
                    <a:pt x="12415" y="4338"/>
                  </a:lnTo>
                  <a:lnTo>
                    <a:pt x="9703" y="7189"/>
                  </a:lnTo>
                  <a:lnTo>
                    <a:pt x="16929" y="14235"/>
                  </a:lnTo>
                  <a:lnTo>
                    <a:pt x="17150" y="13827"/>
                  </a:lnTo>
                  <a:lnTo>
                    <a:pt x="17342" y="13397"/>
                  </a:lnTo>
                  <a:lnTo>
                    <a:pt x="17506" y="12951"/>
                  </a:lnTo>
                  <a:lnTo>
                    <a:pt x="17638" y="12490"/>
                  </a:lnTo>
                  <a:lnTo>
                    <a:pt x="17744" y="12015"/>
                  </a:lnTo>
                  <a:lnTo>
                    <a:pt x="17820" y="11528"/>
                  </a:lnTo>
                  <a:lnTo>
                    <a:pt x="17868" y="11032"/>
                  </a:lnTo>
                  <a:lnTo>
                    <a:pt x="17889" y="10525"/>
                  </a:lnTo>
                  <a:lnTo>
                    <a:pt x="17881" y="10012"/>
                  </a:lnTo>
                  <a:lnTo>
                    <a:pt x="17847" y="9495"/>
                  </a:lnTo>
                  <a:lnTo>
                    <a:pt x="17785" y="8972"/>
                  </a:lnTo>
                  <a:lnTo>
                    <a:pt x="17697" y="8447"/>
                  </a:lnTo>
                  <a:lnTo>
                    <a:pt x="17582" y="7922"/>
                  </a:lnTo>
                  <a:lnTo>
                    <a:pt x="17441" y="7397"/>
                  </a:lnTo>
                  <a:lnTo>
                    <a:pt x="17275" y="6876"/>
                  </a:lnTo>
                  <a:lnTo>
                    <a:pt x="17084" y="6358"/>
                  </a:lnTo>
                  <a:lnTo>
                    <a:pt x="16868" y="5846"/>
                  </a:lnTo>
                  <a:lnTo>
                    <a:pt x="16625" y="5342"/>
                  </a:lnTo>
                  <a:lnTo>
                    <a:pt x="16361" y="4849"/>
                  </a:lnTo>
                  <a:lnTo>
                    <a:pt x="16072" y="4364"/>
                  </a:lnTo>
                  <a:lnTo>
                    <a:pt x="15757" y="3893"/>
                  </a:lnTo>
                  <a:lnTo>
                    <a:pt x="15420" y="3436"/>
                  </a:lnTo>
                  <a:lnTo>
                    <a:pt x="15061" y="2995"/>
                  </a:lnTo>
                  <a:lnTo>
                    <a:pt x="14678" y="2570"/>
                  </a:lnTo>
                  <a:lnTo>
                    <a:pt x="14273" y="2166"/>
                  </a:lnTo>
                  <a:lnTo>
                    <a:pt x="13845" y="1781"/>
                  </a:lnTo>
                  <a:lnTo>
                    <a:pt x="13397" y="1419"/>
                  </a:lnTo>
                  <a:lnTo>
                    <a:pt x="12926" y="1081"/>
                  </a:lnTo>
                  <a:lnTo>
                    <a:pt x="12434" y="767"/>
                  </a:lnTo>
                  <a:lnTo>
                    <a:pt x="11920" y="483"/>
                  </a:lnTo>
                  <a:lnTo>
                    <a:pt x="11388" y="227"/>
                  </a:lnTo>
                  <a:lnTo>
                    <a:pt x="10834" y="0"/>
                  </a:lnTo>
                  <a:close/>
                </a:path>
              </a:pathLst>
            </a:custGeom>
            <a:solidFill>
              <a:srgbClr val="FFD797"/>
            </a:solidFill>
            <a:ln cap="flat" cmpd="sng">
              <a:noFill/>
              <a:prstDash val="solid"/>
              <a:round/>
            </a:ln>
          </p:spPr>
        </p:sp>
      </p:grpSp>
      <p:pic>
        <p:nvPicPr>
          <p:cNvPr id="3" name="图片 2">
            <a:extLst>
              <a:ext uri="{FF2B5EF4-FFF2-40B4-BE49-F238E27FC236}">
                <a16:creationId xmlns:a16="http://schemas.microsoft.com/office/drawing/2014/main" id="{77876697-B39F-4AF0-89DF-413779ACD73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49412" y="1516829"/>
            <a:ext cx="1891802" cy="3363860"/>
          </a:xfrm>
          <a:prstGeom prst="rect">
            <a:avLst/>
          </a:prstGeom>
        </p:spPr>
      </p:pic>
    </p:spTree>
    <p:extLst>
      <p:ext uri="{BB962C8B-B14F-4D97-AF65-F5344CB8AC3E}">
        <p14:creationId xmlns:p14="http://schemas.microsoft.com/office/powerpoint/2010/main" val="2081191170"/>
      </p:ext>
    </p:extLst>
  </p:cSld>
  <p:clrMapOvr>
    <a:masterClrMapping/>
  </p:clrMapOvr>
  <p:transition spd="slow" advTm="2000">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3" presetClass="entr" presetSubtype="0" fill="hold" grpId="0" nodeType="withEffect">
                                  <p:stCondLst>
                                    <p:cond delay="0"/>
                                  </p:stCondLst>
                                  <p:childTnLst>
                                    <p:set>
                                      <p:cBhvr>
                                        <p:cTn id="6" dur="1" fill="hold">
                                          <p:stCondLst>
                                            <p:cond delay="0"/>
                                          </p:stCondLst>
                                        </p:cTn>
                                        <p:tgtEl>
                                          <p:spTgt spid="200"/>
                                        </p:tgtEl>
                                        <p:attrNameLst>
                                          <p:attrName>style.visibility</p:attrName>
                                        </p:attrNameLst>
                                      </p:cBhvr>
                                      <p:to>
                                        <p:strVal val="visible"/>
                                      </p:to>
                                    </p:set>
                                    <p:anim calcmode="lin" valueType="num">
                                      <p:cBhvr>
                                        <p:cTn id="7" dur="500" fill="hold"/>
                                        <p:tgtEl>
                                          <p:spTgt spid="200"/>
                                        </p:tgtEl>
                                        <p:attrNameLst>
                                          <p:attrName>ppt_w</p:attrName>
                                        </p:attrNameLst>
                                      </p:cBhvr>
                                      <p:tavLst>
                                        <p:tav tm="0">
                                          <p:val>
                                            <p:fltVal val="0"/>
                                          </p:val>
                                        </p:tav>
                                        <p:tav tm="100000">
                                          <p:val>
                                            <p:strVal val="#ppt_w"/>
                                          </p:val>
                                        </p:tav>
                                      </p:tavLst>
                                    </p:anim>
                                    <p:anim calcmode="lin" valueType="num">
                                      <p:cBhvr>
                                        <p:cTn id="8" dur="500" fill="hold"/>
                                        <p:tgtEl>
                                          <p:spTgt spid="200"/>
                                        </p:tgtEl>
                                        <p:attrNameLst>
                                          <p:attrName>ppt_h</p:attrName>
                                        </p:attrNameLst>
                                      </p:cBhvr>
                                      <p:tavLst>
                                        <p:tav tm="0">
                                          <p:val>
                                            <p:fltVal val="0"/>
                                          </p:val>
                                        </p:tav>
                                        <p:tav tm="100000">
                                          <p:val>
                                            <p:strVal val="#ppt_h"/>
                                          </p:val>
                                        </p:tav>
                                      </p:tavLst>
                                    </p:anim>
                                    <p:animEffect transition="in" filter="fade">
                                      <p:cBhvr>
                                        <p:cTn id="9" dur="500"/>
                                        <p:tgtEl>
                                          <p:spTgt spid="200"/>
                                        </p:tgtEl>
                                      </p:cBhvr>
                                    </p:animEffect>
                                  </p:childTnLst>
                                </p:cTn>
                              </p:par>
                              <p:par>
                                <p:cTn id="10" presetID="53" presetClass="entr" presetSubtype="0" fill="hold" grpId="0" nodeType="withEffect">
                                  <p:stCondLst>
                                    <p:cond delay="0"/>
                                  </p:stCondLst>
                                  <p:childTnLst>
                                    <p:set>
                                      <p:cBhvr>
                                        <p:cTn id="11" dur="1" fill="hold">
                                          <p:stCondLst>
                                            <p:cond delay="0"/>
                                          </p:stCondLst>
                                        </p:cTn>
                                        <p:tgtEl>
                                          <p:spTgt spid="204"/>
                                        </p:tgtEl>
                                        <p:attrNameLst>
                                          <p:attrName>style.visibility</p:attrName>
                                        </p:attrNameLst>
                                      </p:cBhvr>
                                      <p:to>
                                        <p:strVal val="visible"/>
                                      </p:to>
                                    </p:set>
                                    <p:anim calcmode="lin" valueType="num">
                                      <p:cBhvr>
                                        <p:cTn id="12" dur="500" fill="hold"/>
                                        <p:tgtEl>
                                          <p:spTgt spid="204"/>
                                        </p:tgtEl>
                                        <p:attrNameLst>
                                          <p:attrName>ppt_w</p:attrName>
                                        </p:attrNameLst>
                                      </p:cBhvr>
                                      <p:tavLst>
                                        <p:tav tm="0">
                                          <p:val>
                                            <p:fltVal val="0"/>
                                          </p:val>
                                        </p:tav>
                                        <p:tav tm="100000">
                                          <p:val>
                                            <p:strVal val="#ppt_w"/>
                                          </p:val>
                                        </p:tav>
                                      </p:tavLst>
                                    </p:anim>
                                    <p:anim calcmode="lin" valueType="num">
                                      <p:cBhvr>
                                        <p:cTn id="13" dur="500" fill="hold"/>
                                        <p:tgtEl>
                                          <p:spTgt spid="204"/>
                                        </p:tgtEl>
                                        <p:attrNameLst>
                                          <p:attrName>ppt_h</p:attrName>
                                        </p:attrNameLst>
                                      </p:cBhvr>
                                      <p:tavLst>
                                        <p:tav tm="0">
                                          <p:val>
                                            <p:fltVal val="0"/>
                                          </p:val>
                                        </p:tav>
                                        <p:tav tm="100000">
                                          <p:val>
                                            <p:strVal val="#ppt_h"/>
                                          </p:val>
                                        </p:tav>
                                      </p:tavLst>
                                    </p:anim>
                                    <p:animEffect transition="in" filter="fade">
                                      <p:cBhvr>
                                        <p:cTn id="14" dur="500"/>
                                        <p:tgtEl>
                                          <p:spTgt spid="204"/>
                                        </p:tgtEl>
                                      </p:cBhvr>
                                    </p:animEffect>
                                  </p:childTnLst>
                                </p:cTn>
                              </p:par>
                            </p:childTnLst>
                          </p:cTn>
                        </p:par>
                        <p:par>
                          <p:cTn id="15" fill="hold" nodeType="withGroup">
                            <p:stCondLst>
                              <p:cond delay="500"/>
                            </p:stCondLst>
                            <p:childTnLst>
                              <p:par>
                                <p:cTn id="16" presetID="42" presetClass="entr" presetSubtype="0" fill="hold" grpId="0" nodeType="afterEffect">
                                  <p:stCondLst>
                                    <p:cond delay="0"/>
                                  </p:stCondLst>
                                  <p:childTnLst>
                                    <p:set>
                                      <p:cBhvr>
                                        <p:cTn id="17" dur="1" fill="hold">
                                          <p:stCondLst>
                                            <p:cond delay="0"/>
                                          </p:stCondLst>
                                        </p:cTn>
                                        <p:tgtEl>
                                          <p:spTgt spid="201"/>
                                        </p:tgtEl>
                                        <p:attrNameLst>
                                          <p:attrName>style.visibility</p:attrName>
                                        </p:attrNameLst>
                                      </p:cBhvr>
                                      <p:to>
                                        <p:strVal val="visible"/>
                                      </p:to>
                                    </p:set>
                                    <p:animEffect transition="in" filter="fade">
                                      <p:cBhvr>
                                        <p:cTn id="18" dur="1000"/>
                                        <p:tgtEl>
                                          <p:spTgt spid="201"/>
                                        </p:tgtEl>
                                      </p:cBhvr>
                                    </p:animEffect>
                                    <p:anim calcmode="lin" valueType="num">
                                      <p:cBhvr>
                                        <p:cTn id="19" dur="1000" fill="hold"/>
                                        <p:tgtEl>
                                          <p:spTgt spid="201"/>
                                        </p:tgtEl>
                                        <p:attrNameLst>
                                          <p:attrName>ppt_x</p:attrName>
                                        </p:attrNameLst>
                                      </p:cBhvr>
                                      <p:tavLst>
                                        <p:tav tm="0">
                                          <p:val>
                                            <p:strVal val="#ppt_x"/>
                                          </p:val>
                                        </p:tav>
                                        <p:tav tm="100000">
                                          <p:val>
                                            <p:strVal val="#ppt_x"/>
                                          </p:val>
                                        </p:tav>
                                      </p:tavLst>
                                    </p:anim>
                                    <p:anim calcmode="lin" valueType="num">
                                      <p:cBhvr>
                                        <p:cTn id="20" dur="1000" fill="hold"/>
                                        <p:tgtEl>
                                          <p:spTgt spid="20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0" grpId="0" animBg="1"/>
      <p:bldP spid="201" grpId="0"/>
      <p:bldP spid="204" grpId="0" animBg="1"/>
    </p:bldLst>
  </p:timing>
</p:sld>
</file>

<file path=ppt/slides/slide24.xml><?xml version="1.0" encoding="utf-8"?>
<p:sld xmlns:a="http://schemas.openxmlformats.org/drawingml/2006/main" xmlns:r="http://schemas.openxmlformats.org/officeDocument/2006/relationships" xmlns:p="http://schemas.openxmlformats.org/presentationml/2006/main" showMasterSp="0">
  <p:cSld>
    <p:bg>
      <p:bgPr>
        <a:blipFill>
          <a:blip r:embed="rId3"/>
          <a:stretch/>
        </a:blipFill>
        <a:effectLst/>
      </p:bgPr>
    </p:bg>
    <p:spTree>
      <p:nvGrpSpPr>
        <p:cNvPr id="1" name=""/>
        <p:cNvGrpSpPr/>
        <p:nvPr/>
      </p:nvGrpSpPr>
      <p:grpSpPr>
        <a:xfrm>
          <a:off x="0" y="0"/>
          <a:ext cx="0" cy="0"/>
          <a:chOff x="0" y="0"/>
          <a:chExt cx="0" cy="0"/>
        </a:xfrm>
      </p:grpSpPr>
      <p:sp>
        <p:nvSpPr>
          <p:cNvPr id="209" name="矩形"/>
          <p:cNvSpPr>
            <a:spLocks/>
          </p:cNvSpPr>
          <p:nvPr/>
        </p:nvSpPr>
        <p:spPr>
          <a:xfrm>
            <a:off x="4788024" y="1635620"/>
            <a:ext cx="4188412" cy="1448752"/>
          </a:xfrm>
          <a:prstGeom prst="rect">
            <a:avLst/>
          </a:prstGeom>
          <a:noFill/>
          <a:ln w="12700" cap="flat" cmpd="sng">
            <a:noFill/>
            <a:prstDash val="solid"/>
            <a:miter/>
          </a:ln>
        </p:spPr>
        <p:txBody>
          <a:bodyPr vert="horz" wrap="square" lIns="91440" tIns="45720" rIns="91440" bIns="45720" anchor="t" anchorCtr="0">
            <a:prstTxWarp prst="textNoShape">
              <a:avLst/>
            </a:prstTxWarp>
            <a:spAutoFit/>
          </a:bodyPr>
          <a:lstStyle/>
          <a:p>
            <a:pPr marL="0" indent="0" algn="just">
              <a:lnSpc>
                <a:spcPct val="150000"/>
              </a:lnSpc>
              <a:spcBef>
                <a:spcPts val="0"/>
              </a:spcBef>
              <a:spcAft>
                <a:spcPts val="0"/>
              </a:spcAft>
              <a:buNone/>
            </a:pPr>
            <a:r>
              <a:rPr lang="zh-CN" altLang="en-US" sz="1200" b="0" i="0" u="none" strike="noStrike" kern="1200" cap="none" spc="0" baseline="0" dirty="0">
                <a:solidFill>
                  <a:schemeClr val="tx1"/>
                </a:solidFill>
                <a:latin typeface="微软雅黑" pitchFamily="34" charset="-122"/>
                <a:ea typeface="微软雅黑" pitchFamily="34" charset="-122"/>
                <a:cs typeface="Calibri" charset="0"/>
              </a:rPr>
              <a:t>大力弘扬特区精神，有利于对外窗口和国家形象的塑造，凝聚实现中国梦的磅礴力量。特区精神是在伟大的改革开放实践中形成的，洋溢着特区改革者和领导者破除积弊、主动改革的胆识和敢为人先、大胆探索的斗志，</a:t>
            </a:r>
            <a:r>
              <a:rPr lang="zh-CN" altLang="en-US" sz="1200" b="1" i="0" u="none" strike="noStrike" kern="1200" cap="none" spc="0" baseline="0" dirty="0">
                <a:solidFill>
                  <a:schemeClr val="accent2"/>
                </a:solidFill>
                <a:latin typeface="微软雅黑" pitchFamily="34" charset="-122"/>
                <a:ea typeface="微软雅黑" pitchFamily="34" charset="-122"/>
                <a:cs typeface="Calibri" charset="0"/>
              </a:rPr>
              <a:t>体现了义无反顾、一往无前的奋斗精神</a:t>
            </a:r>
            <a:r>
              <a:rPr lang="zh-CN" altLang="en-US" sz="1200" b="0" i="0" u="none" strike="noStrike" kern="1200" cap="none" spc="0" baseline="0" dirty="0">
                <a:solidFill>
                  <a:schemeClr val="tx1"/>
                </a:solidFill>
                <a:latin typeface="微软雅黑" pitchFamily="34" charset="-122"/>
                <a:ea typeface="微软雅黑" pitchFamily="34" charset="-122"/>
                <a:cs typeface="Calibri" charset="0"/>
              </a:rPr>
              <a:t>，富含正能量。</a:t>
            </a:r>
          </a:p>
        </p:txBody>
      </p:sp>
      <p:sp>
        <p:nvSpPr>
          <p:cNvPr id="210" name="圆角矩形"/>
          <p:cNvSpPr>
            <a:spLocks/>
          </p:cNvSpPr>
          <p:nvPr/>
        </p:nvSpPr>
        <p:spPr>
          <a:xfrm>
            <a:off x="4788024" y="1115179"/>
            <a:ext cx="3888432" cy="369332"/>
          </a:xfrm>
          <a:prstGeom prst="roundRect">
            <a:avLst>
              <a:gd name="adj" fmla="val 16666"/>
            </a:avLst>
          </a:prstGeom>
          <a:pattFill prst="wdUpDiag">
            <a:fgClr>
              <a:srgbClr val="AE0E16"/>
            </a:fgClr>
            <a:bgClr>
              <a:srgbClr val="820A10"/>
            </a:bgClr>
          </a:pattFill>
          <a:ln w="25400" cap="flat" cmpd="sng">
            <a:noFill/>
            <a:prstDash val="solid"/>
            <a:round/>
          </a:ln>
        </p:spPr>
      </p:sp>
      <p:grpSp>
        <p:nvGrpSpPr>
          <p:cNvPr id="213" name="组合"/>
          <p:cNvGrpSpPr>
            <a:grpSpLocks/>
          </p:cNvGrpSpPr>
          <p:nvPr/>
        </p:nvGrpSpPr>
        <p:grpSpPr>
          <a:xfrm>
            <a:off x="5125051" y="1057461"/>
            <a:ext cx="3435753" cy="397801"/>
            <a:chOff x="5125051" y="1057461"/>
            <a:chExt cx="3435753" cy="397801"/>
          </a:xfrm>
        </p:grpSpPr>
        <p:sp>
          <p:nvSpPr>
            <p:cNvPr id="211" name="矩形"/>
            <p:cNvSpPr>
              <a:spLocks/>
            </p:cNvSpPr>
            <p:nvPr/>
          </p:nvSpPr>
          <p:spPr>
            <a:xfrm>
              <a:off x="5459693" y="1057461"/>
              <a:ext cx="3101111" cy="397801"/>
            </a:xfrm>
            <a:prstGeom prst="rect">
              <a:avLst/>
            </a:prstGeom>
            <a:noFill/>
            <a:ln w="12700" cap="flat" cmpd="sng">
              <a:noFill/>
              <a:prstDash val="solid"/>
              <a:miter/>
            </a:ln>
          </p:spPr>
          <p:txBody>
            <a:bodyPr vert="horz" wrap="square" lIns="91440" tIns="45720" rIns="91440" bIns="45720" anchor="t" anchorCtr="0">
              <a:prstTxWarp prst="textNoShape">
                <a:avLst/>
              </a:prstTxWarp>
              <a:spAutoFit/>
            </a:bodyPr>
            <a:lstStyle/>
            <a:p>
              <a:pPr marL="0" indent="0" algn="l">
                <a:lnSpc>
                  <a:spcPct val="150000"/>
                </a:lnSpc>
                <a:spcBef>
                  <a:spcPts val="0"/>
                </a:spcBef>
                <a:spcAft>
                  <a:spcPts val="0"/>
                </a:spcAft>
                <a:buNone/>
              </a:pPr>
              <a:r>
                <a:rPr lang="zh-CN" altLang="en-US" sz="1500" b="1" i="0" u="none" strike="noStrike" kern="1200" cap="none" spc="0" baseline="0" dirty="0">
                  <a:solidFill>
                    <a:srgbClr val="FFD797"/>
                  </a:solidFill>
                  <a:latin typeface="微软雅黑" pitchFamily="34" charset="-122"/>
                  <a:ea typeface="微软雅黑" pitchFamily="34" charset="-122"/>
                  <a:cs typeface="Calibri" charset="0"/>
                </a:rPr>
                <a:t>影响介绍</a:t>
              </a:r>
            </a:p>
          </p:txBody>
        </p:sp>
        <p:sp>
          <p:nvSpPr>
            <p:cNvPr id="212" name="曲线"/>
            <p:cNvSpPr>
              <a:spLocks/>
            </p:cNvSpPr>
            <p:nvPr/>
          </p:nvSpPr>
          <p:spPr>
            <a:xfrm>
              <a:off x="5125051" y="1133322"/>
              <a:ext cx="297016" cy="302607"/>
            </a:xfrm>
            <a:custGeom>
              <a:avLst/>
              <a:gdLst>
                <a:gd name="T1" fmla="*/ 0 w 21600"/>
                <a:gd name="T2" fmla="*/ 0 h 21600"/>
                <a:gd name="T3" fmla="*/ 21600 w 21600"/>
                <a:gd name="T4" fmla="*/ 21600 h 21600"/>
              </a:gdLst>
              <a:ahLst/>
              <a:cxnLst/>
              <a:rect l="T1" t="T2" r="T3" b="T4"/>
              <a:pathLst>
                <a:path w="21600" h="21600">
                  <a:moveTo>
                    <a:pt x="10834" y="0"/>
                  </a:moveTo>
                  <a:lnTo>
                    <a:pt x="11701" y="57"/>
                  </a:lnTo>
                  <a:lnTo>
                    <a:pt x="12534" y="173"/>
                  </a:lnTo>
                  <a:lnTo>
                    <a:pt x="13338" y="339"/>
                  </a:lnTo>
                  <a:lnTo>
                    <a:pt x="14107" y="557"/>
                  </a:lnTo>
                  <a:lnTo>
                    <a:pt x="14843" y="823"/>
                  </a:lnTo>
                  <a:lnTo>
                    <a:pt x="15545" y="1134"/>
                  </a:lnTo>
                  <a:lnTo>
                    <a:pt x="16212" y="1488"/>
                  </a:lnTo>
                  <a:lnTo>
                    <a:pt x="16843" y="1882"/>
                  </a:lnTo>
                  <a:lnTo>
                    <a:pt x="17437" y="2315"/>
                  </a:lnTo>
                  <a:lnTo>
                    <a:pt x="17996" y="2781"/>
                  </a:lnTo>
                  <a:lnTo>
                    <a:pt x="18518" y="3281"/>
                  </a:lnTo>
                  <a:lnTo>
                    <a:pt x="18999" y="3810"/>
                  </a:lnTo>
                  <a:lnTo>
                    <a:pt x="19444" y="4370"/>
                  </a:lnTo>
                  <a:lnTo>
                    <a:pt x="19849" y="4951"/>
                  </a:lnTo>
                  <a:lnTo>
                    <a:pt x="20211" y="5556"/>
                  </a:lnTo>
                  <a:lnTo>
                    <a:pt x="20535" y="6183"/>
                  </a:lnTo>
                  <a:lnTo>
                    <a:pt x="20817" y="6824"/>
                  </a:lnTo>
                  <a:lnTo>
                    <a:pt x="21056" y="7482"/>
                  </a:lnTo>
                  <a:lnTo>
                    <a:pt x="21253" y="8152"/>
                  </a:lnTo>
                  <a:lnTo>
                    <a:pt x="21406" y="8832"/>
                  </a:lnTo>
                  <a:lnTo>
                    <a:pt x="21515" y="9518"/>
                  </a:lnTo>
                  <a:lnTo>
                    <a:pt x="21579" y="10210"/>
                  </a:lnTo>
                  <a:lnTo>
                    <a:pt x="21598" y="10903"/>
                  </a:lnTo>
                  <a:lnTo>
                    <a:pt x="21570" y="11598"/>
                  </a:lnTo>
                  <a:lnTo>
                    <a:pt x="21496" y="12287"/>
                  </a:lnTo>
                  <a:lnTo>
                    <a:pt x="21373" y="12973"/>
                  </a:lnTo>
                  <a:lnTo>
                    <a:pt x="21204" y="13649"/>
                  </a:lnTo>
                  <a:lnTo>
                    <a:pt x="20984" y="14316"/>
                  </a:lnTo>
                  <a:lnTo>
                    <a:pt x="20717" y="14970"/>
                  </a:lnTo>
                  <a:lnTo>
                    <a:pt x="20398" y="15607"/>
                  </a:lnTo>
                  <a:lnTo>
                    <a:pt x="20028" y="16226"/>
                  </a:lnTo>
                  <a:lnTo>
                    <a:pt x="19607" y="16826"/>
                  </a:lnTo>
                  <a:lnTo>
                    <a:pt x="21599" y="18687"/>
                  </a:lnTo>
                  <a:lnTo>
                    <a:pt x="18927" y="21421"/>
                  </a:lnTo>
                  <a:lnTo>
                    <a:pt x="16965" y="19519"/>
                  </a:lnTo>
                  <a:lnTo>
                    <a:pt x="16555" y="19763"/>
                  </a:lnTo>
                  <a:lnTo>
                    <a:pt x="16141" y="19991"/>
                  </a:lnTo>
                  <a:lnTo>
                    <a:pt x="15728" y="20204"/>
                  </a:lnTo>
                  <a:lnTo>
                    <a:pt x="15312" y="20400"/>
                  </a:lnTo>
                  <a:lnTo>
                    <a:pt x="14895" y="20581"/>
                  </a:lnTo>
                  <a:lnTo>
                    <a:pt x="14479" y="20745"/>
                  </a:lnTo>
                  <a:lnTo>
                    <a:pt x="14060" y="20893"/>
                  </a:lnTo>
                  <a:lnTo>
                    <a:pt x="13642" y="21026"/>
                  </a:lnTo>
                  <a:lnTo>
                    <a:pt x="13222" y="21140"/>
                  </a:lnTo>
                  <a:lnTo>
                    <a:pt x="12803" y="21240"/>
                  </a:lnTo>
                  <a:lnTo>
                    <a:pt x="12382" y="21324"/>
                  </a:lnTo>
                  <a:lnTo>
                    <a:pt x="11960" y="21391"/>
                  </a:lnTo>
                  <a:lnTo>
                    <a:pt x="11539" y="21442"/>
                  </a:lnTo>
                  <a:lnTo>
                    <a:pt x="11119" y="21475"/>
                  </a:lnTo>
                  <a:lnTo>
                    <a:pt x="10698" y="21492"/>
                  </a:lnTo>
                  <a:lnTo>
                    <a:pt x="10277" y="21493"/>
                  </a:lnTo>
                  <a:lnTo>
                    <a:pt x="9855" y="21476"/>
                  </a:lnTo>
                  <a:lnTo>
                    <a:pt x="9437" y="21443"/>
                  </a:lnTo>
                  <a:lnTo>
                    <a:pt x="9015" y="21393"/>
                  </a:lnTo>
                  <a:lnTo>
                    <a:pt x="8595" y="21326"/>
                  </a:lnTo>
                  <a:lnTo>
                    <a:pt x="8175" y="21241"/>
                  </a:lnTo>
                  <a:lnTo>
                    <a:pt x="7758" y="21140"/>
                  </a:lnTo>
                  <a:lnTo>
                    <a:pt x="7339" y="21023"/>
                  </a:lnTo>
                  <a:lnTo>
                    <a:pt x="6922" y="20888"/>
                  </a:lnTo>
                  <a:lnTo>
                    <a:pt x="6508" y="20734"/>
                  </a:lnTo>
                  <a:lnTo>
                    <a:pt x="6093" y="20564"/>
                  </a:lnTo>
                  <a:lnTo>
                    <a:pt x="5678" y="20377"/>
                  </a:lnTo>
                  <a:lnTo>
                    <a:pt x="5266" y="20173"/>
                  </a:lnTo>
                  <a:lnTo>
                    <a:pt x="4856" y="19949"/>
                  </a:lnTo>
                  <a:lnTo>
                    <a:pt x="4447" y="19709"/>
                  </a:lnTo>
                  <a:lnTo>
                    <a:pt x="4037" y="19452"/>
                  </a:lnTo>
                  <a:lnTo>
                    <a:pt x="3632" y="19176"/>
                  </a:lnTo>
                  <a:lnTo>
                    <a:pt x="3327" y="19469"/>
                  </a:lnTo>
                  <a:lnTo>
                    <a:pt x="3348" y="19629"/>
                  </a:lnTo>
                  <a:lnTo>
                    <a:pt x="3358" y="19783"/>
                  </a:lnTo>
                  <a:lnTo>
                    <a:pt x="3358" y="19934"/>
                  </a:lnTo>
                  <a:lnTo>
                    <a:pt x="3346" y="20079"/>
                  </a:lnTo>
                  <a:lnTo>
                    <a:pt x="3324" y="20220"/>
                  </a:lnTo>
                  <a:lnTo>
                    <a:pt x="3295" y="20355"/>
                  </a:lnTo>
                  <a:lnTo>
                    <a:pt x="3255" y="20485"/>
                  </a:lnTo>
                  <a:lnTo>
                    <a:pt x="3208" y="20608"/>
                  </a:lnTo>
                  <a:lnTo>
                    <a:pt x="3152" y="20728"/>
                  </a:lnTo>
                  <a:lnTo>
                    <a:pt x="3086" y="20839"/>
                  </a:lnTo>
                  <a:lnTo>
                    <a:pt x="3015" y="20944"/>
                  </a:lnTo>
                  <a:lnTo>
                    <a:pt x="2937" y="21043"/>
                  </a:lnTo>
                  <a:lnTo>
                    <a:pt x="2851" y="21135"/>
                  </a:lnTo>
                  <a:lnTo>
                    <a:pt x="2759" y="21219"/>
                  </a:lnTo>
                  <a:lnTo>
                    <a:pt x="2661" y="21296"/>
                  </a:lnTo>
                  <a:lnTo>
                    <a:pt x="2558" y="21363"/>
                  </a:lnTo>
                  <a:lnTo>
                    <a:pt x="2451" y="21424"/>
                  </a:lnTo>
                  <a:lnTo>
                    <a:pt x="2339" y="21476"/>
                  </a:lnTo>
                  <a:lnTo>
                    <a:pt x="2220" y="21519"/>
                  </a:lnTo>
                  <a:lnTo>
                    <a:pt x="2099" y="21554"/>
                  </a:lnTo>
                  <a:lnTo>
                    <a:pt x="1975" y="21578"/>
                  </a:lnTo>
                  <a:lnTo>
                    <a:pt x="1847" y="21594"/>
                  </a:lnTo>
                  <a:lnTo>
                    <a:pt x="1717" y="21600"/>
                  </a:lnTo>
                  <a:lnTo>
                    <a:pt x="1583" y="21596"/>
                  </a:lnTo>
                  <a:lnTo>
                    <a:pt x="1448" y="21581"/>
                  </a:lnTo>
                  <a:lnTo>
                    <a:pt x="1310" y="21555"/>
                  </a:lnTo>
                  <a:lnTo>
                    <a:pt x="1172" y="21518"/>
                  </a:lnTo>
                  <a:lnTo>
                    <a:pt x="1035" y="21471"/>
                  </a:lnTo>
                  <a:lnTo>
                    <a:pt x="896" y="21413"/>
                  </a:lnTo>
                  <a:lnTo>
                    <a:pt x="757" y="21344"/>
                  </a:lnTo>
                  <a:lnTo>
                    <a:pt x="617" y="21261"/>
                  </a:lnTo>
                  <a:lnTo>
                    <a:pt x="478" y="21166"/>
                  </a:lnTo>
                  <a:lnTo>
                    <a:pt x="389" y="21042"/>
                  </a:lnTo>
                  <a:lnTo>
                    <a:pt x="308" y="20918"/>
                  </a:lnTo>
                  <a:lnTo>
                    <a:pt x="239" y="20792"/>
                  </a:lnTo>
                  <a:lnTo>
                    <a:pt x="177" y="20666"/>
                  </a:lnTo>
                  <a:lnTo>
                    <a:pt x="125" y="20541"/>
                  </a:lnTo>
                  <a:lnTo>
                    <a:pt x="82" y="20415"/>
                  </a:lnTo>
                  <a:lnTo>
                    <a:pt x="48" y="20289"/>
                  </a:lnTo>
                  <a:lnTo>
                    <a:pt x="22" y="20166"/>
                  </a:lnTo>
                  <a:lnTo>
                    <a:pt x="6" y="20041"/>
                  </a:lnTo>
                  <a:lnTo>
                    <a:pt x="0" y="19920"/>
                  </a:lnTo>
                  <a:lnTo>
                    <a:pt x="1" y="19800"/>
                  </a:lnTo>
                  <a:lnTo>
                    <a:pt x="10" y="19682"/>
                  </a:lnTo>
                  <a:lnTo>
                    <a:pt x="29" y="19565"/>
                  </a:lnTo>
                  <a:lnTo>
                    <a:pt x="56" y="19452"/>
                  </a:lnTo>
                  <a:lnTo>
                    <a:pt x="90" y="19342"/>
                  </a:lnTo>
                  <a:lnTo>
                    <a:pt x="135" y="19233"/>
                  </a:lnTo>
                  <a:lnTo>
                    <a:pt x="185" y="19129"/>
                  </a:lnTo>
                  <a:lnTo>
                    <a:pt x="244" y="19029"/>
                  </a:lnTo>
                  <a:lnTo>
                    <a:pt x="312" y="18933"/>
                  </a:lnTo>
                  <a:lnTo>
                    <a:pt x="387" y="18841"/>
                  </a:lnTo>
                  <a:lnTo>
                    <a:pt x="470" y="18755"/>
                  </a:lnTo>
                  <a:lnTo>
                    <a:pt x="561" y="18672"/>
                  </a:lnTo>
                  <a:lnTo>
                    <a:pt x="659" y="18596"/>
                  </a:lnTo>
                  <a:lnTo>
                    <a:pt x="765" y="18525"/>
                  </a:lnTo>
                  <a:lnTo>
                    <a:pt x="877" y="18461"/>
                  </a:lnTo>
                  <a:lnTo>
                    <a:pt x="997" y="18402"/>
                  </a:lnTo>
                  <a:lnTo>
                    <a:pt x="1123" y="18350"/>
                  </a:lnTo>
                  <a:lnTo>
                    <a:pt x="1258" y="18304"/>
                  </a:lnTo>
                  <a:lnTo>
                    <a:pt x="1398" y="18266"/>
                  </a:lnTo>
                  <a:lnTo>
                    <a:pt x="1547" y="18235"/>
                  </a:lnTo>
                  <a:lnTo>
                    <a:pt x="1702" y="18213"/>
                  </a:lnTo>
                  <a:lnTo>
                    <a:pt x="1864" y="18199"/>
                  </a:lnTo>
                  <a:lnTo>
                    <a:pt x="2079" y="18016"/>
                  </a:lnTo>
                  <a:lnTo>
                    <a:pt x="659" y="16316"/>
                  </a:lnTo>
                  <a:lnTo>
                    <a:pt x="2312" y="14647"/>
                  </a:lnTo>
                  <a:lnTo>
                    <a:pt x="2613" y="14918"/>
                  </a:lnTo>
                  <a:lnTo>
                    <a:pt x="2922" y="15178"/>
                  </a:lnTo>
                  <a:lnTo>
                    <a:pt x="3235" y="15428"/>
                  </a:lnTo>
                  <a:lnTo>
                    <a:pt x="3556" y="15670"/>
                  </a:lnTo>
                  <a:lnTo>
                    <a:pt x="3882" y="15901"/>
                  </a:lnTo>
                  <a:lnTo>
                    <a:pt x="4215" y="16123"/>
                  </a:lnTo>
                  <a:lnTo>
                    <a:pt x="4552" y="16331"/>
                  </a:lnTo>
                  <a:lnTo>
                    <a:pt x="4893" y="16530"/>
                  </a:lnTo>
                  <a:lnTo>
                    <a:pt x="5241" y="16716"/>
                  </a:lnTo>
                  <a:lnTo>
                    <a:pt x="5594" y="16891"/>
                  </a:lnTo>
                  <a:lnTo>
                    <a:pt x="5950" y="17051"/>
                  </a:lnTo>
                  <a:lnTo>
                    <a:pt x="6310" y="17200"/>
                  </a:lnTo>
                  <a:lnTo>
                    <a:pt x="6675" y="17334"/>
                  </a:lnTo>
                  <a:lnTo>
                    <a:pt x="7044" y="17455"/>
                  </a:lnTo>
                  <a:lnTo>
                    <a:pt x="7417" y="17561"/>
                  </a:lnTo>
                  <a:lnTo>
                    <a:pt x="7792" y="17653"/>
                  </a:lnTo>
                  <a:lnTo>
                    <a:pt x="8171" y="17731"/>
                  </a:lnTo>
                  <a:lnTo>
                    <a:pt x="8553" y="17791"/>
                  </a:lnTo>
                  <a:lnTo>
                    <a:pt x="8938" y="17837"/>
                  </a:lnTo>
                  <a:lnTo>
                    <a:pt x="9324" y="17866"/>
                  </a:lnTo>
                  <a:lnTo>
                    <a:pt x="9713" y="17878"/>
                  </a:lnTo>
                  <a:lnTo>
                    <a:pt x="10107" y="17873"/>
                  </a:lnTo>
                  <a:lnTo>
                    <a:pt x="10500" y="17850"/>
                  </a:lnTo>
                  <a:lnTo>
                    <a:pt x="10894" y="17808"/>
                  </a:lnTo>
                  <a:lnTo>
                    <a:pt x="11290" y="17751"/>
                  </a:lnTo>
                  <a:lnTo>
                    <a:pt x="11689" y="17672"/>
                  </a:lnTo>
                  <a:lnTo>
                    <a:pt x="12087" y="17575"/>
                  </a:lnTo>
                  <a:lnTo>
                    <a:pt x="12486" y="17459"/>
                  </a:lnTo>
                  <a:lnTo>
                    <a:pt x="12886" y="17323"/>
                  </a:lnTo>
                  <a:lnTo>
                    <a:pt x="13287" y="17165"/>
                  </a:lnTo>
                  <a:lnTo>
                    <a:pt x="13687" y="16988"/>
                  </a:lnTo>
                  <a:lnTo>
                    <a:pt x="14088" y="16788"/>
                  </a:lnTo>
                  <a:lnTo>
                    <a:pt x="7006" y="10060"/>
                  </a:lnTo>
                  <a:lnTo>
                    <a:pt x="5054" y="12053"/>
                  </a:lnTo>
                  <a:lnTo>
                    <a:pt x="1912" y="8966"/>
                  </a:lnTo>
                  <a:lnTo>
                    <a:pt x="7307" y="3368"/>
                  </a:lnTo>
                  <a:lnTo>
                    <a:pt x="7430" y="3396"/>
                  </a:lnTo>
                  <a:lnTo>
                    <a:pt x="7552" y="3421"/>
                  </a:lnTo>
                  <a:lnTo>
                    <a:pt x="7674" y="3443"/>
                  </a:lnTo>
                  <a:lnTo>
                    <a:pt x="7793" y="3463"/>
                  </a:lnTo>
                  <a:lnTo>
                    <a:pt x="7912" y="3480"/>
                  </a:lnTo>
                  <a:lnTo>
                    <a:pt x="8030" y="3491"/>
                  </a:lnTo>
                  <a:lnTo>
                    <a:pt x="8147" y="3503"/>
                  </a:lnTo>
                  <a:lnTo>
                    <a:pt x="8262" y="3510"/>
                  </a:lnTo>
                  <a:lnTo>
                    <a:pt x="8379" y="3514"/>
                  </a:lnTo>
                  <a:lnTo>
                    <a:pt x="8491" y="3514"/>
                  </a:lnTo>
                  <a:lnTo>
                    <a:pt x="8603" y="3511"/>
                  </a:lnTo>
                  <a:lnTo>
                    <a:pt x="8717" y="3506"/>
                  </a:lnTo>
                  <a:lnTo>
                    <a:pt x="8827" y="3495"/>
                  </a:lnTo>
                  <a:lnTo>
                    <a:pt x="8936" y="3482"/>
                  </a:lnTo>
                  <a:lnTo>
                    <a:pt x="9043" y="3466"/>
                  </a:lnTo>
                  <a:lnTo>
                    <a:pt x="9152" y="3447"/>
                  </a:lnTo>
                  <a:lnTo>
                    <a:pt x="9259" y="3423"/>
                  </a:lnTo>
                  <a:lnTo>
                    <a:pt x="9363" y="3396"/>
                  </a:lnTo>
                  <a:lnTo>
                    <a:pt x="9467" y="3367"/>
                  </a:lnTo>
                  <a:lnTo>
                    <a:pt x="9569" y="3333"/>
                  </a:lnTo>
                  <a:lnTo>
                    <a:pt x="9671" y="3295"/>
                  </a:lnTo>
                  <a:lnTo>
                    <a:pt x="9772" y="3252"/>
                  </a:lnTo>
                  <a:lnTo>
                    <a:pt x="9871" y="3207"/>
                  </a:lnTo>
                  <a:lnTo>
                    <a:pt x="9969" y="3158"/>
                  </a:lnTo>
                  <a:lnTo>
                    <a:pt x="10067" y="3104"/>
                  </a:lnTo>
                  <a:lnTo>
                    <a:pt x="10162" y="3048"/>
                  </a:lnTo>
                  <a:lnTo>
                    <a:pt x="10257" y="2987"/>
                  </a:lnTo>
                  <a:lnTo>
                    <a:pt x="10349" y="2922"/>
                  </a:lnTo>
                  <a:lnTo>
                    <a:pt x="10441" y="2853"/>
                  </a:lnTo>
                  <a:lnTo>
                    <a:pt x="10531" y="2780"/>
                  </a:lnTo>
                  <a:lnTo>
                    <a:pt x="10619" y="2704"/>
                  </a:lnTo>
                  <a:lnTo>
                    <a:pt x="10707" y="2622"/>
                  </a:lnTo>
                  <a:lnTo>
                    <a:pt x="12415" y="4338"/>
                  </a:lnTo>
                  <a:lnTo>
                    <a:pt x="9703" y="7189"/>
                  </a:lnTo>
                  <a:lnTo>
                    <a:pt x="16929" y="14235"/>
                  </a:lnTo>
                  <a:lnTo>
                    <a:pt x="17150" y="13827"/>
                  </a:lnTo>
                  <a:lnTo>
                    <a:pt x="17342" y="13397"/>
                  </a:lnTo>
                  <a:lnTo>
                    <a:pt x="17506" y="12951"/>
                  </a:lnTo>
                  <a:lnTo>
                    <a:pt x="17638" y="12490"/>
                  </a:lnTo>
                  <a:lnTo>
                    <a:pt x="17744" y="12015"/>
                  </a:lnTo>
                  <a:lnTo>
                    <a:pt x="17820" y="11528"/>
                  </a:lnTo>
                  <a:lnTo>
                    <a:pt x="17868" y="11032"/>
                  </a:lnTo>
                  <a:lnTo>
                    <a:pt x="17889" y="10525"/>
                  </a:lnTo>
                  <a:lnTo>
                    <a:pt x="17881" y="10012"/>
                  </a:lnTo>
                  <a:lnTo>
                    <a:pt x="17847" y="9495"/>
                  </a:lnTo>
                  <a:lnTo>
                    <a:pt x="17785" y="8972"/>
                  </a:lnTo>
                  <a:lnTo>
                    <a:pt x="17697" y="8447"/>
                  </a:lnTo>
                  <a:lnTo>
                    <a:pt x="17582" y="7922"/>
                  </a:lnTo>
                  <a:lnTo>
                    <a:pt x="17441" y="7397"/>
                  </a:lnTo>
                  <a:lnTo>
                    <a:pt x="17275" y="6876"/>
                  </a:lnTo>
                  <a:lnTo>
                    <a:pt x="17084" y="6358"/>
                  </a:lnTo>
                  <a:lnTo>
                    <a:pt x="16868" y="5846"/>
                  </a:lnTo>
                  <a:lnTo>
                    <a:pt x="16625" y="5342"/>
                  </a:lnTo>
                  <a:lnTo>
                    <a:pt x="16361" y="4849"/>
                  </a:lnTo>
                  <a:lnTo>
                    <a:pt x="16072" y="4364"/>
                  </a:lnTo>
                  <a:lnTo>
                    <a:pt x="15757" y="3893"/>
                  </a:lnTo>
                  <a:lnTo>
                    <a:pt x="15420" y="3436"/>
                  </a:lnTo>
                  <a:lnTo>
                    <a:pt x="15061" y="2995"/>
                  </a:lnTo>
                  <a:lnTo>
                    <a:pt x="14678" y="2570"/>
                  </a:lnTo>
                  <a:lnTo>
                    <a:pt x="14273" y="2166"/>
                  </a:lnTo>
                  <a:lnTo>
                    <a:pt x="13845" y="1781"/>
                  </a:lnTo>
                  <a:lnTo>
                    <a:pt x="13397" y="1419"/>
                  </a:lnTo>
                  <a:lnTo>
                    <a:pt x="12926" y="1081"/>
                  </a:lnTo>
                  <a:lnTo>
                    <a:pt x="12434" y="767"/>
                  </a:lnTo>
                  <a:lnTo>
                    <a:pt x="11920" y="483"/>
                  </a:lnTo>
                  <a:lnTo>
                    <a:pt x="11388" y="227"/>
                  </a:lnTo>
                  <a:lnTo>
                    <a:pt x="10834" y="0"/>
                  </a:lnTo>
                  <a:close/>
                </a:path>
              </a:pathLst>
            </a:custGeom>
            <a:solidFill>
              <a:srgbClr val="FFD797"/>
            </a:solidFill>
            <a:ln cap="flat" cmpd="sng">
              <a:noFill/>
              <a:prstDash val="solid"/>
              <a:round/>
            </a:ln>
          </p:spPr>
        </p:sp>
      </p:grpSp>
      <p:pic>
        <p:nvPicPr>
          <p:cNvPr id="3" name="图片 2">
            <a:extLst>
              <a:ext uri="{FF2B5EF4-FFF2-40B4-BE49-F238E27FC236}">
                <a16:creationId xmlns:a16="http://schemas.microsoft.com/office/drawing/2014/main" id="{113E520D-90AB-43AF-819A-238FAB57F87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62334" y="553980"/>
            <a:ext cx="2269548" cy="4035540"/>
          </a:xfrm>
          <a:prstGeom prst="rect">
            <a:avLst/>
          </a:prstGeom>
        </p:spPr>
      </p:pic>
    </p:spTree>
    <p:extLst>
      <p:ext uri="{BB962C8B-B14F-4D97-AF65-F5344CB8AC3E}">
        <p14:creationId xmlns:p14="http://schemas.microsoft.com/office/powerpoint/2010/main" val="1511033895"/>
      </p:ext>
    </p:extLst>
  </p:cSld>
  <p:clrMapOvr>
    <a:masterClrMapping/>
  </p:clrMapOvr>
  <p:transition spd="slow" advTm="2000">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3" presetClass="entr" presetSubtype="0" fill="hold" grpId="0" nodeType="withEffect">
                                  <p:stCondLst>
                                    <p:cond delay="0"/>
                                  </p:stCondLst>
                                  <p:childTnLst>
                                    <p:set>
                                      <p:cBhvr>
                                        <p:cTn id="6" dur="1" fill="hold">
                                          <p:stCondLst>
                                            <p:cond delay="0"/>
                                          </p:stCondLst>
                                        </p:cTn>
                                        <p:tgtEl>
                                          <p:spTgt spid="210"/>
                                        </p:tgtEl>
                                        <p:attrNameLst>
                                          <p:attrName>style.visibility</p:attrName>
                                        </p:attrNameLst>
                                      </p:cBhvr>
                                      <p:to>
                                        <p:strVal val="visible"/>
                                      </p:to>
                                    </p:set>
                                    <p:anim calcmode="lin" valueType="num">
                                      <p:cBhvr>
                                        <p:cTn id="7" dur="500" fill="hold"/>
                                        <p:tgtEl>
                                          <p:spTgt spid="210"/>
                                        </p:tgtEl>
                                        <p:attrNameLst>
                                          <p:attrName>ppt_w</p:attrName>
                                        </p:attrNameLst>
                                      </p:cBhvr>
                                      <p:tavLst>
                                        <p:tav tm="0">
                                          <p:val>
                                            <p:fltVal val="0"/>
                                          </p:val>
                                        </p:tav>
                                        <p:tav tm="100000">
                                          <p:val>
                                            <p:strVal val="#ppt_w"/>
                                          </p:val>
                                        </p:tav>
                                      </p:tavLst>
                                    </p:anim>
                                    <p:anim calcmode="lin" valueType="num">
                                      <p:cBhvr>
                                        <p:cTn id="8" dur="500" fill="hold"/>
                                        <p:tgtEl>
                                          <p:spTgt spid="210"/>
                                        </p:tgtEl>
                                        <p:attrNameLst>
                                          <p:attrName>ppt_h</p:attrName>
                                        </p:attrNameLst>
                                      </p:cBhvr>
                                      <p:tavLst>
                                        <p:tav tm="0">
                                          <p:val>
                                            <p:fltVal val="0"/>
                                          </p:val>
                                        </p:tav>
                                        <p:tav tm="100000">
                                          <p:val>
                                            <p:strVal val="#ppt_h"/>
                                          </p:val>
                                        </p:tav>
                                      </p:tavLst>
                                    </p:anim>
                                    <p:animEffect transition="in" filter="fade">
                                      <p:cBhvr>
                                        <p:cTn id="9" dur="500"/>
                                        <p:tgtEl>
                                          <p:spTgt spid="210"/>
                                        </p:tgtEl>
                                      </p:cBhvr>
                                    </p:animEffect>
                                  </p:childTnLst>
                                </p:cTn>
                              </p:par>
                              <p:par>
                                <p:cTn id="10" presetID="53" presetClass="entr" presetSubtype="0" fill="hold" grpId="0" nodeType="withEffect">
                                  <p:stCondLst>
                                    <p:cond delay="0"/>
                                  </p:stCondLst>
                                  <p:childTnLst>
                                    <p:set>
                                      <p:cBhvr>
                                        <p:cTn id="11" dur="1" fill="hold">
                                          <p:stCondLst>
                                            <p:cond delay="0"/>
                                          </p:stCondLst>
                                        </p:cTn>
                                        <p:tgtEl>
                                          <p:spTgt spid="213"/>
                                        </p:tgtEl>
                                        <p:attrNameLst>
                                          <p:attrName>style.visibility</p:attrName>
                                        </p:attrNameLst>
                                      </p:cBhvr>
                                      <p:to>
                                        <p:strVal val="visible"/>
                                      </p:to>
                                    </p:set>
                                    <p:anim calcmode="lin" valueType="num">
                                      <p:cBhvr>
                                        <p:cTn id="12" dur="500" fill="hold"/>
                                        <p:tgtEl>
                                          <p:spTgt spid="213"/>
                                        </p:tgtEl>
                                        <p:attrNameLst>
                                          <p:attrName>ppt_w</p:attrName>
                                        </p:attrNameLst>
                                      </p:cBhvr>
                                      <p:tavLst>
                                        <p:tav tm="0">
                                          <p:val>
                                            <p:fltVal val="0"/>
                                          </p:val>
                                        </p:tav>
                                        <p:tav tm="100000">
                                          <p:val>
                                            <p:strVal val="#ppt_w"/>
                                          </p:val>
                                        </p:tav>
                                      </p:tavLst>
                                    </p:anim>
                                    <p:anim calcmode="lin" valueType="num">
                                      <p:cBhvr>
                                        <p:cTn id="13" dur="500" fill="hold"/>
                                        <p:tgtEl>
                                          <p:spTgt spid="213"/>
                                        </p:tgtEl>
                                        <p:attrNameLst>
                                          <p:attrName>ppt_h</p:attrName>
                                        </p:attrNameLst>
                                      </p:cBhvr>
                                      <p:tavLst>
                                        <p:tav tm="0">
                                          <p:val>
                                            <p:fltVal val="0"/>
                                          </p:val>
                                        </p:tav>
                                        <p:tav tm="100000">
                                          <p:val>
                                            <p:strVal val="#ppt_h"/>
                                          </p:val>
                                        </p:tav>
                                      </p:tavLst>
                                    </p:anim>
                                    <p:animEffect transition="in" filter="fade">
                                      <p:cBhvr>
                                        <p:cTn id="14" dur="500"/>
                                        <p:tgtEl>
                                          <p:spTgt spid="213"/>
                                        </p:tgtEl>
                                      </p:cBhvr>
                                    </p:animEffect>
                                  </p:childTnLst>
                                </p:cTn>
                              </p:par>
                            </p:childTnLst>
                          </p:cTn>
                        </p:par>
                        <p:par>
                          <p:cTn id="15" fill="hold" nodeType="withGroup">
                            <p:stCondLst>
                              <p:cond delay="500"/>
                            </p:stCondLst>
                            <p:childTnLst>
                              <p:par>
                                <p:cTn id="16" presetID="42" presetClass="entr" presetSubtype="0" fill="hold" grpId="0" nodeType="afterEffect">
                                  <p:stCondLst>
                                    <p:cond delay="0"/>
                                  </p:stCondLst>
                                  <p:childTnLst>
                                    <p:set>
                                      <p:cBhvr>
                                        <p:cTn id="17" dur="1" fill="hold">
                                          <p:stCondLst>
                                            <p:cond delay="0"/>
                                          </p:stCondLst>
                                        </p:cTn>
                                        <p:tgtEl>
                                          <p:spTgt spid="209"/>
                                        </p:tgtEl>
                                        <p:attrNameLst>
                                          <p:attrName>style.visibility</p:attrName>
                                        </p:attrNameLst>
                                      </p:cBhvr>
                                      <p:to>
                                        <p:strVal val="visible"/>
                                      </p:to>
                                    </p:set>
                                    <p:animEffect transition="in" filter="fade">
                                      <p:cBhvr>
                                        <p:cTn id="18" dur="1000"/>
                                        <p:tgtEl>
                                          <p:spTgt spid="209"/>
                                        </p:tgtEl>
                                      </p:cBhvr>
                                    </p:animEffect>
                                    <p:anim calcmode="lin" valueType="num">
                                      <p:cBhvr>
                                        <p:cTn id="19" dur="1000" fill="hold"/>
                                        <p:tgtEl>
                                          <p:spTgt spid="209"/>
                                        </p:tgtEl>
                                        <p:attrNameLst>
                                          <p:attrName>ppt_x</p:attrName>
                                        </p:attrNameLst>
                                      </p:cBhvr>
                                      <p:tavLst>
                                        <p:tav tm="0">
                                          <p:val>
                                            <p:strVal val="#ppt_x"/>
                                          </p:val>
                                        </p:tav>
                                        <p:tav tm="100000">
                                          <p:val>
                                            <p:strVal val="#ppt_x"/>
                                          </p:val>
                                        </p:tav>
                                      </p:tavLst>
                                    </p:anim>
                                    <p:anim calcmode="lin" valueType="num">
                                      <p:cBhvr>
                                        <p:cTn id="20" dur="1000" fill="hold"/>
                                        <p:tgtEl>
                                          <p:spTgt spid="20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9" grpId="0"/>
      <p:bldP spid="210" grpId="0" animBg="1"/>
      <p:bldP spid="213" grpId="0" animBg="1"/>
    </p:bldLst>
  </p:timing>
</p:sld>
</file>

<file path=ppt/slides/slide25.xml><?xml version="1.0" encoding="utf-8"?>
<p:sld xmlns:a="http://schemas.openxmlformats.org/drawingml/2006/main" xmlns:r="http://schemas.openxmlformats.org/officeDocument/2006/relationships" xmlns:p="http://schemas.openxmlformats.org/presentationml/2006/main" showMasterSp="0">
  <p:cSld>
    <p:bg>
      <p:bgPr>
        <a:blipFill>
          <a:blip r:embed="rId3"/>
          <a:stretch/>
        </a:blipFill>
        <a:effectLst/>
      </p:bgPr>
    </p:bg>
    <p:spTree>
      <p:nvGrpSpPr>
        <p:cNvPr id="1" name=""/>
        <p:cNvGrpSpPr/>
        <p:nvPr/>
      </p:nvGrpSpPr>
      <p:grpSpPr>
        <a:xfrm>
          <a:off x="0" y="0"/>
          <a:ext cx="0" cy="0"/>
          <a:chOff x="0" y="0"/>
          <a:chExt cx="0" cy="0"/>
        </a:xfrm>
      </p:grpSpPr>
      <p:sp>
        <p:nvSpPr>
          <p:cNvPr id="218" name="矩形"/>
          <p:cNvSpPr>
            <a:spLocks/>
          </p:cNvSpPr>
          <p:nvPr/>
        </p:nvSpPr>
        <p:spPr>
          <a:xfrm>
            <a:off x="649220" y="1686233"/>
            <a:ext cx="4587695" cy="1693156"/>
          </a:xfrm>
          <a:prstGeom prst="rect">
            <a:avLst/>
          </a:prstGeom>
          <a:noFill/>
          <a:ln w="12700" cap="flat" cmpd="sng">
            <a:noFill/>
            <a:prstDash val="solid"/>
            <a:miter/>
          </a:ln>
        </p:spPr>
        <p:txBody>
          <a:bodyPr vert="horz" wrap="square" lIns="91440" tIns="45720" rIns="91440" bIns="45720" anchor="t" anchorCtr="0">
            <a:prstTxWarp prst="textNoShape">
              <a:avLst/>
            </a:prstTxWarp>
            <a:spAutoFit/>
          </a:bodyPr>
          <a:lstStyle/>
          <a:p>
            <a:pPr marL="0" indent="0" algn="just">
              <a:lnSpc>
                <a:spcPts val="1800"/>
              </a:lnSpc>
              <a:spcBef>
                <a:spcPts val="0"/>
              </a:spcBef>
              <a:spcAft>
                <a:spcPts val="0"/>
              </a:spcAft>
              <a:buNone/>
            </a:pPr>
            <a:r>
              <a:rPr lang="zh-CN" altLang="en-US" sz="1400" b="0" i="0" u="none" strike="noStrike" kern="1200" cap="none" spc="0" baseline="0">
                <a:solidFill>
                  <a:schemeClr val="tx1"/>
                </a:solidFill>
                <a:latin typeface="微软雅黑" pitchFamily="34" charset="-122"/>
                <a:ea typeface="微软雅黑" pitchFamily="34" charset="-122"/>
                <a:cs typeface="Calibri" charset="0"/>
              </a:rPr>
              <a:t>大力弘扬特区精神，帮助我们牢记初心使命、坚定理想信念，丰富新时代思想政治教育内容和素材。</a:t>
            </a:r>
            <a:r>
              <a:rPr lang="en-US" altLang="zh-CN" sz="1400" b="0" i="0" u="none" strike="noStrike" kern="1200" cap="none" spc="0" baseline="0">
                <a:solidFill>
                  <a:schemeClr val="tx1"/>
                </a:solidFill>
                <a:latin typeface="微软雅黑" pitchFamily="34" charset="-122"/>
                <a:ea typeface="微软雅黑" pitchFamily="34" charset="-122"/>
                <a:cs typeface="Calibri" charset="0"/>
              </a:rPr>
              <a:t>1984</a:t>
            </a:r>
            <a:r>
              <a:rPr lang="zh-CN" altLang="en-US" sz="1400" b="0" i="0" u="none" strike="noStrike" kern="1200" cap="none" spc="0" baseline="0">
                <a:solidFill>
                  <a:schemeClr val="tx1"/>
                </a:solidFill>
                <a:latin typeface="微软雅黑" pitchFamily="34" charset="-122"/>
                <a:ea typeface="微软雅黑" pitchFamily="34" charset="-122"/>
                <a:cs typeface="Calibri" charset="0"/>
              </a:rPr>
              <a:t>年，邓小平指出：“</a:t>
            </a:r>
            <a:r>
              <a:rPr lang="zh-CN" altLang="en-US" sz="1400" b="1" i="0" u="none" strike="noStrike" kern="1200" cap="none" spc="0" baseline="0">
                <a:solidFill>
                  <a:schemeClr val="accent2"/>
                </a:solidFill>
                <a:latin typeface="微软雅黑" pitchFamily="34" charset="-122"/>
                <a:ea typeface="微软雅黑" pitchFamily="34" charset="-122"/>
                <a:cs typeface="Calibri" charset="0"/>
              </a:rPr>
              <a:t>特区是个窗口，是技术的窗口，管理的窗口，知识的窗口，也是对外政策的窗口。</a:t>
            </a:r>
            <a:r>
              <a:rPr lang="en-US" altLang="zh-CN" sz="1400" b="0" i="0" u="none" strike="noStrike" kern="1200" cap="none" spc="0" baseline="0">
                <a:solidFill>
                  <a:schemeClr val="tx1"/>
                </a:solidFill>
                <a:latin typeface="微软雅黑" pitchFamily="34" charset="-122"/>
                <a:ea typeface="微软雅黑" pitchFamily="34" charset="-122"/>
                <a:cs typeface="Calibri" charset="0"/>
              </a:rPr>
              <a:t>”因此，创办经济特区的“初心”就是要发挥特区的“试验田”和“窗口”作用，为走中国特色社会主义道路积累成功经验。</a:t>
            </a:r>
            <a:endParaRPr lang="zh-CN" altLang="en-US" sz="1400" b="0" i="0" u="none" strike="noStrike" kern="1200" cap="none" spc="0" baseline="0">
              <a:solidFill>
                <a:schemeClr val="tx1"/>
              </a:solidFill>
              <a:latin typeface="微软雅黑" pitchFamily="34" charset="-122"/>
              <a:ea typeface="微软雅黑" pitchFamily="34" charset="-122"/>
              <a:cs typeface="Calibri" charset="0"/>
            </a:endParaRPr>
          </a:p>
        </p:txBody>
      </p:sp>
      <p:sp>
        <p:nvSpPr>
          <p:cNvPr id="219" name="圆角矩形"/>
          <p:cNvSpPr>
            <a:spLocks/>
          </p:cNvSpPr>
          <p:nvPr/>
        </p:nvSpPr>
        <p:spPr>
          <a:xfrm>
            <a:off x="593969" y="1145059"/>
            <a:ext cx="4587696" cy="369332"/>
          </a:xfrm>
          <a:prstGeom prst="roundRect">
            <a:avLst>
              <a:gd name="adj" fmla="val 16666"/>
            </a:avLst>
          </a:prstGeom>
          <a:pattFill prst="wdUpDiag">
            <a:fgClr>
              <a:srgbClr val="AE0E16"/>
            </a:fgClr>
            <a:bgClr>
              <a:srgbClr val="820A10"/>
            </a:bgClr>
          </a:pattFill>
          <a:ln w="25400" cap="flat" cmpd="sng">
            <a:noFill/>
            <a:prstDash val="solid"/>
            <a:round/>
          </a:ln>
        </p:spPr>
      </p:sp>
      <p:grpSp>
        <p:nvGrpSpPr>
          <p:cNvPr id="222" name="组合"/>
          <p:cNvGrpSpPr>
            <a:grpSpLocks/>
          </p:cNvGrpSpPr>
          <p:nvPr/>
        </p:nvGrpSpPr>
        <p:grpSpPr>
          <a:xfrm>
            <a:off x="1057871" y="1097639"/>
            <a:ext cx="3435754" cy="397801"/>
            <a:chOff x="1057871" y="1097639"/>
            <a:chExt cx="3435754" cy="397801"/>
          </a:xfrm>
        </p:grpSpPr>
        <p:sp>
          <p:nvSpPr>
            <p:cNvPr id="220" name="矩形"/>
            <p:cNvSpPr>
              <a:spLocks/>
            </p:cNvSpPr>
            <p:nvPr/>
          </p:nvSpPr>
          <p:spPr>
            <a:xfrm>
              <a:off x="1392514" y="1097639"/>
              <a:ext cx="3101111" cy="397801"/>
            </a:xfrm>
            <a:prstGeom prst="rect">
              <a:avLst/>
            </a:prstGeom>
            <a:noFill/>
            <a:ln w="12700" cap="flat" cmpd="sng">
              <a:noFill/>
              <a:prstDash val="solid"/>
              <a:miter/>
            </a:ln>
          </p:spPr>
          <p:txBody>
            <a:bodyPr vert="horz" wrap="square" lIns="91440" tIns="45720" rIns="91440" bIns="45720" anchor="t" anchorCtr="0">
              <a:prstTxWarp prst="textNoShape">
                <a:avLst/>
              </a:prstTxWarp>
              <a:spAutoFit/>
            </a:bodyPr>
            <a:lstStyle/>
            <a:p>
              <a:pPr marL="0" indent="0" algn="l">
                <a:lnSpc>
                  <a:spcPct val="150000"/>
                </a:lnSpc>
                <a:spcBef>
                  <a:spcPts val="0"/>
                </a:spcBef>
                <a:spcAft>
                  <a:spcPts val="0"/>
                </a:spcAft>
                <a:buNone/>
              </a:pPr>
              <a:r>
                <a:rPr lang="zh-CN" altLang="en-US" sz="1500" b="1" i="0" u="none" strike="noStrike" kern="1200" cap="none" spc="0" baseline="0" dirty="0">
                  <a:solidFill>
                    <a:srgbClr val="FFD797"/>
                  </a:solidFill>
                  <a:latin typeface="微软雅黑" pitchFamily="34" charset="-122"/>
                  <a:ea typeface="微软雅黑" pitchFamily="34" charset="-122"/>
                  <a:cs typeface="Calibri" charset="0"/>
                </a:rPr>
                <a:t>影响介绍</a:t>
              </a:r>
            </a:p>
          </p:txBody>
        </p:sp>
        <p:sp>
          <p:nvSpPr>
            <p:cNvPr id="221" name="曲线"/>
            <p:cNvSpPr>
              <a:spLocks/>
            </p:cNvSpPr>
            <p:nvPr/>
          </p:nvSpPr>
          <p:spPr>
            <a:xfrm>
              <a:off x="1057871" y="1173500"/>
              <a:ext cx="297016" cy="302607"/>
            </a:xfrm>
            <a:custGeom>
              <a:avLst/>
              <a:gdLst>
                <a:gd name="T1" fmla="*/ 0 w 21600"/>
                <a:gd name="T2" fmla="*/ 0 h 21600"/>
                <a:gd name="T3" fmla="*/ 21600 w 21600"/>
                <a:gd name="T4" fmla="*/ 21600 h 21600"/>
              </a:gdLst>
              <a:ahLst/>
              <a:cxnLst/>
              <a:rect l="T1" t="T2" r="T3" b="T4"/>
              <a:pathLst>
                <a:path w="21600" h="21600">
                  <a:moveTo>
                    <a:pt x="10834" y="0"/>
                  </a:moveTo>
                  <a:lnTo>
                    <a:pt x="11701" y="57"/>
                  </a:lnTo>
                  <a:lnTo>
                    <a:pt x="12534" y="173"/>
                  </a:lnTo>
                  <a:lnTo>
                    <a:pt x="13338" y="339"/>
                  </a:lnTo>
                  <a:lnTo>
                    <a:pt x="14107" y="557"/>
                  </a:lnTo>
                  <a:lnTo>
                    <a:pt x="14843" y="823"/>
                  </a:lnTo>
                  <a:lnTo>
                    <a:pt x="15545" y="1134"/>
                  </a:lnTo>
                  <a:lnTo>
                    <a:pt x="16212" y="1488"/>
                  </a:lnTo>
                  <a:lnTo>
                    <a:pt x="16843" y="1882"/>
                  </a:lnTo>
                  <a:lnTo>
                    <a:pt x="17437" y="2315"/>
                  </a:lnTo>
                  <a:lnTo>
                    <a:pt x="17996" y="2781"/>
                  </a:lnTo>
                  <a:lnTo>
                    <a:pt x="18518" y="3281"/>
                  </a:lnTo>
                  <a:lnTo>
                    <a:pt x="18999" y="3810"/>
                  </a:lnTo>
                  <a:lnTo>
                    <a:pt x="19443" y="4370"/>
                  </a:lnTo>
                  <a:lnTo>
                    <a:pt x="19849" y="4951"/>
                  </a:lnTo>
                  <a:lnTo>
                    <a:pt x="20211" y="5556"/>
                  </a:lnTo>
                  <a:lnTo>
                    <a:pt x="20535" y="6183"/>
                  </a:lnTo>
                  <a:lnTo>
                    <a:pt x="20817" y="6824"/>
                  </a:lnTo>
                  <a:lnTo>
                    <a:pt x="21056" y="7482"/>
                  </a:lnTo>
                  <a:lnTo>
                    <a:pt x="21253" y="8152"/>
                  </a:lnTo>
                  <a:lnTo>
                    <a:pt x="21406" y="8832"/>
                  </a:lnTo>
                  <a:lnTo>
                    <a:pt x="21515" y="9518"/>
                  </a:lnTo>
                  <a:lnTo>
                    <a:pt x="21579" y="10210"/>
                  </a:lnTo>
                  <a:lnTo>
                    <a:pt x="21598" y="10903"/>
                  </a:lnTo>
                  <a:lnTo>
                    <a:pt x="21570" y="11598"/>
                  </a:lnTo>
                  <a:lnTo>
                    <a:pt x="21496" y="12287"/>
                  </a:lnTo>
                  <a:lnTo>
                    <a:pt x="21373" y="12973"/>
                  </a:lnTo>
                  <a:lnTo>
                    <a:pt x="21204" y="13649"/>
                  </a:lnTo>
                  <a:lnTo>
                    <a:pt x="20984" y="14316"/>
                  </a:lnTo>
                  <a:lnTo>
                    <a:pt x="20717" y="14970"/>
                  </a:lnTo>
                  <a:lnTo>
                    <a:pt x="20398" y="15607"/>
                  </a:lnTo>
                  <a:lnTo>
                    <a:pt x="20028" y="16226"/>
                  </a:lnTo>
                  <a:lnTo>
                    <a:pt x="19607" y="16826"/>
                  </a:lnTo>
                  <a:lnTo>
                    <a:pt x="21599" y="18687"/>
                  </a:lnTo>
                  <a:lnTo>
                    <a:pt x="18927" y="21421"/>
                  </a:lnTo>
                  <a:lnTo>
                    <a:pt x="16965" y="19519"/>
                  </a:lnTo>
                  <a:lnTo>
                    <a:pt x="16555" y="19763"/>
                  </a:lnTo>
                  <a:lnTo>
                    <a:pt x="16141" y="19991"/>
                  </a:lnTo>
                  <a:lnTo>
                    <a:pt x="15728" y="20204"/>
                  </a:lnTo>
                  <a:lnTo>
                    <a:pt x="15312" y="20400"/>
                  </a:lnTo>
                  <a:lnTo>
                    <a:pt x="14895" y="20581"/>
                  </a:lnTo>
                  <a:lnTo>
                    <a:pt x="14479" y="20745"/>
                  </a:lnTo>
                  <a:lnTo>
                    <a:pt x="14060" y="20893"/>
                  </a:lnTo>
                  <a:lnTo>
                    <a:pt x="13642" y="21026"/>
                  </a:lnTo>
                  <a:lnTo>
                    <a:pt x="13222" y="21140"/>
                  </a:lnTo>
                  <a:lnTo>
                    <a:pt x="12803" y="21240"/>
                  </a:lnTo>
                  <a:lnTo>
                    <a:pt x="12382" y="21324"/>
                  </a:lnTo>
                  <a:lnTo>
                    <a:pt x="11960" y="21391"/>
                  </a:lnTo>
                  <a:lnTo>
                    <a:pt x="11539" y="21442"/>
                  </a:lnTo>
                  <a:lnTo>
                    <a:pt x="11119" y="21475"/>
                  </a:lnTo>
                  <a:lnTo>
                    <a:pt x="10698" y="21492"/>
                  </a:lnTo>
                  <a:lnTo>
                    <a:pt x="10277" y="21493"/>
                  </a:lnTo>
                  <a:lnTo>
                    <a:pt x="9855" y="21476"/>
                  </a:lnTo>
                  <a:lnTo>
                    <a:pt x="9437" y="21443"/>
                  </a:lnTo>
                  <a:lnTo>
                    <a:pt x="9015" y="21393"/>
                  </a:lnTo>
                  <a:lnTo>
                    <a:pt x="8595" y="21326"/>
                  </a:lnTo>
                  <a:lnTo>
                    <a:pt x="8175" y="21241"/>
                  </a:lnTo>
                  <a:lnTo>
                    <a:pt x="7758" y="21140"/>
                  </a:lnTo>
                  <a:lnTo>
                    <a:pt x="7339" y="21023"/>
                  </a:lnTo>
                  <a:lnTo>
                    <a:pt x="6922" y="20888"/>
                  </a:lnTo>
                  <a:lnTo>
                    <a:pt x="6508" y="20734"/>
                  </a:lnTo>
                  <a:lnTo>
                    <a:pt x="6093" y="20564"/>
                  </a:lnTo>
                  <a:lnTo>
                    <a:pt x="5678" y="20377"/>
                  </a:lnTo>
                  <a:lnTo>
                    <a:pt x="5266" y="20173"/>
                  </a:lnTo>
                  <a:lnTo>
                    <a:pt x="4856" y="19949"/>
                  </a:lnTo>
                  <a:lnTo>
                    <a:pt x="4447" y="19709"/>
                  </a:lnTo>
                  <a:lnTo>
                    <a:pt x="4037" y="19452"/>
                  </a:lnTo>
                  <a:lnTo>
                    <a:pt x="3632" y="19176"/>
                  </a:lnTo>
                  <a:lnTo>
                    <a:pt x="3327" y="19469"/>
                  </a:lnTo>
                  <a:lnTo>
                    <a:pt x="3349" y="19629"/>
                  </a:lnTo>
                  <a:lnTo>
                    <a:pt x="3358" y="19783"/>
                  </a:lnTo>
                  <a:lnTo>
                    <a:pt x="3358" y="19934"/>
                  </a:lnTo>
                  <a:lnTo>
                    <a:pt x="3346" y="20079"/>
                  </a:lnTo>
                  <a:lnTo>
                    <a:pt x="3324" y="20220"/>
                  </a:lnTo>
                  <a:lnTo>
                    <a:pt x="3295" y="20355"/>
                  </a:lnTo>
                  <a:lnTo>
                    <a:pt x="3255" y="20485"/>
                  </a:lnTo>
                  <a:lnTo>
                    <a:pt x="3208" y="20608"/>
                  </a:lnTo>
                  <a:lnTo>
                    <a:pt x="3152" y="20728"/>
                  </a:lnTo>
                  <a:lnTo>
                    <a:pt x="3086" y="20839"/>
                  </a:lnTo>
                  <a:lnTo>
                    <a:pt x="3015" y="20944"/>
                  </a:lnTo>
                  <a:lnTo>
                    <a:pt x="2937" y="21043"/>
                  </a:lnTo>
                  <a:lnTo>
                    <a:pt x="2851" y="21135"/>
                  </a:lnTo>
                  <a:lnTo>
                    <a:pt x="2759" y="21219"/>
                  </a:lnTo>
                  <a:lnTo>
                    <a:pt x="2661" y="21296"/>
                  </a:lnTo>
                  <a:lnTo>
                    <a:pt x="2558" y="21363"/>
                  </a:lnTo>
                  <a:lnTo>
                    <a:pt x="2451" y="21424"/>
                  </a:lnTo>
                  <a:lnTo>
                    <a:pt x="2339" y="21476"/>
                  </a:lnTo>
                  <a:lnTo>
                    <a:pt x="2220" y="21519"/>
                  </a:lnTo>
                  <a:lnTo>
                    <a:pt x="2099" y="21554"/>
                  </a:lnTo>
                  <a:lnTo>
                    <a:pt x="1975" y="21578"/>
                  </a:lnTo>
                  <a:lnTo>
                    <a:pt x="1847" y="21594"/>
                  </a:lnTo>
                  <a:lnTo>
                    <a:pt x="1717" y="21600"/>
                  </a:lnTo>
                  <a:lnTo>
                    <a:pt x="1583" y="21596"/>
                  </a:lnTo>
                  <a:lnTo>
                    <a:pt x="1448" y="21581"/>
                  </a:lnTo>
                  <a:lnTo>
                    <a:pt x="1310" y="21555"/>
                  </a:lnTo>
                  <a:lnTo>
                    <a:pt x="1172" y="21518"/>
                  </a:lnTo>
                  <a:lnTo>
                    <a:pt x="1035" y="21471"/>
                  </a:lnTo>
                  <a:lnTo>
                    <a:pt x="896" y="21413"/>
                  </a:lnTo>
                  <a:lnTo>
                    <a:pt x="757" y="21344"/>
                  </a:lnTo>
                  <a:lnTo>
                    <a:pt x="617" y="21261"/>
                  </a:lnTo>
                  <a:lnTo>
                    <a:pt x="478" y="21166"/>
                  </a:lnTo>
                  <a:lnTo>
                    <a:pt x="389" y="21042"/>
                  </a:lnTo>
                  <a:lnTo>
                    <a:pt x="308" y="20918"/>
                  </a:lnTo>
                  <a:lnTo>
                    <a:pt x="239" y="20792"/>
                  </a:lnTo>
                  <a:lnTo>
                    <a:pt x="177" y="20666"/>
                  </a:lnTo>
                  <a:lnTo>
                    <a:pt x="125" y="20541"/>
                  </a:lnTo>
                  <a:lnTo>
                    <a:pt x="82" y="20415"/>
                  </a:lnTo>
                  <a:lnTo>
                    <a:pt x="48" y="20289"/>
                  </a:lnTo>
                  <a:lnTo>
                    <a:pt x="22" y="20166"/>
                  </a:lnTo>
                  <a:lnTo>
                    <a:pt x="6" y="20041"/>
                  </a:lnTo>
                  <a:lnTo>
                    <a:pt x="0" y="19920"/>
                  </a:lnTo>
                  <a:lnTo>
                    <a:pt x="1" y="19800"/>
                  </a:lnTo>
                  <a:lnTo>
                    <a:pt x="10" y="19682"/>
                  </a:lnTo>
                  <a:lnTo>
                    <a:pt x="29" y="19565"/>
                  </a:lnTo>
                  <a:lnTo>
                    <a:pt x="56" y="19452"/>
                  </a:lnTo>
                  <a:lnTo>
                    <a:pt x="90" y="19342"/>
                  </a:lnTo>
                  <a:lnTo>
                    <a:pt x="135" y="19233"/>
                  </a:lnTo>
                  <a:lnTo>
                    <a:pt x="185" y="19129"/>
                  </a:lnTo>
                  <a:lnTo>
                    <a:pt x="244" y="19029"/>
                  </a:lnTo>
                  <a:lnTo>
                    <a:pt x="312" y="18933"/>
                  </a:lnTo>
                  <a:lnTo>
                    <a:pt x="387" y="18841"/>
                  </a:lnTo>
                  <a:lnTo>
                    <a:pt x="470" y="18755"/>
                  </a:lnTo>
                  <a:lnTo>
                    <a:pt x="561" y="18672"/>
                  </a:lnTo>
                  <a:lnTo>
                    <a:pt x="659" y="18596"/>
                  </a:lnTo>
                  <a:lnTo>
                    <a:pt x="765" y="18525"/>
                  </a:lnTo>
                  <a:lnTo>
                    <a:pt x="877" y="18461"/>
                  </a:lnTo>
                  <a:lnTo>
                    <a:pt x="997" y="18402"/>
                  </a:lnTo>
                  <a:lnTo>
                    <a:pt x="1123" y="18350"/>
                  </a:lnTo>
                  <a:lnTo>
                    <a:pt x="1258" y="18305"/>
                  </a:lnTo>
                  <a:lnTo>
                    <a:pt x="1398" y="18266"/>
                  </a:lnTo>
                  <a:lnTo>
                    <a:pt x="1547" y="18235"/>
                  </a:lnTo>
                  <a:lnTo>
                    <a:pt x="1702" y="18213"/>
                  </a:lnTo>
                  <a:lnTo>
                    <a:pt x="1864" y="18199"/>
                  </a:lnTo>
                  <a:lnTo>
                    <a:pt x="2079" y="18016"/>
                  </a:lnTo>
                  <a:lnTo>
                    <a:pt x="659" y="16316"/>
                  </a:lnTo>
                  <a:lnTo>
                    <a:pt x="2312" y="14647"/>
                  </a:lnTo>
                  <a:lnTo>
                    <a:pt x="2613" y="14918"/>
                  </a:lnTo>
                  <a:lnTo>
                    <a:pt x="2922" y="15178"/>
                  </a:lnTo>
                  <a:lnTo>
                    <a:pt x="3235" y="15428"/>
                  </a:lnTo>
                  <a:lnTo>
                    <a:pt x="3556" y="15670"/>
                  </a:lnTo>
                  <a:lnTo>
                    <a:pt x="3882" y="15901"/>
                  </a:lnTo>
                  <a:lnTo>
                    <a:pt x="4215" y="16123"/>
                  </a:lnTo>
                  <a:lnTo>
                    <a:pt x="4552" y="16331"/>
                  </a:lnTo>
                  <a:lnTo>
                    <a:pt x="4893" y="16530"/>
                  </a:lnTo>
                  <a:lnTo>
                    <a:pt x="5241" y="16716"/>
                  </a:lnTo>
                  <a:lnTo>
                    <a:pt x="5594" y="16891"/>
                  </a:lnTo>
                  <a:lnTo>
                    <a:pt x="5950" y="17051"/>
                  </a:lnTo>
                  <a:lnTo>
                    <a:pt x="6310" y="17200"/>
                  </a:lnTo>
                  <a:lnTo>
                    <a:pt x="6675" y="17334"/>
                  </a:lnTo>
                  <a:lnTo>
                    <a:pt x="7044" y="17455"/>
                  </a:lnTo>
                  <a:lnTo>
                    <a:pt x="7417" y="17561"/>
                  </a:lnTo>
                  <a:lnTo>
                    <a:pt x="7792" y="17653"/>
                  </a:lnTo>
                  <a:lnTo>
                    <a:pt x="8171" y="17731"/>
                  </a:lnTo>
                  <a:lnTo>
                    <a:pt x="8553" y="17791"/>
                  </a:lnTo>
                  <a:lnTo>
                    <a:pt x="8938" y="17837"/>
                  </a:lnTo>
                  <a:lnTo>
                    <a:pt x="9324" y="17866"/>
                  </a:lnTo>
                  <a:lnTo>
                    <a:pt x="9713" y="17878"/>
                  </a:lnTo>
                  <a:lnTo>
                    <a:pt x="10107" y="17873"/>
                  </a:lnTo>
                  <a:lnTo>
                    <a:pt x="10500" y="17850"/>
                  </a:lnTo>
                  <a:lnTo>
                    <a:pt x="10894" y="17808"/>
                  </a:lnTo>
                  <a:lnTo>
                    <a:pt x="11290" y="17751"/>
                  </a:lnTo>
                  <a:lnTo>
                    <a:pt x="11689" y="17672"/>
                  </a:lnTo>
                  <a:lnTo>
                    <a:pt x="12087" y="17575"/>
                  </a:lnTo>
                  <a:lnTo>
                    <a:pt x="12486" y="17459"/>
                  </a:lnTo>
                  <a:lnTo>
                    <a:pt x="12886" y="17323"/>
                  </a:lnTo>
                  <a:lnTo>
                    <a:pt x="13287" y="17165"/>
                  </a:lnTo>
                  <a:lnTo>
                    <a:pt x="13687" y="16988"/>
                  </a:lnTo>
                  <a:lnTo>
                    <a:pt x="14088" y="16788"/>
                  </a:lnTo>
                  <a:lnTo>
                    <a:pt x="7006" y="10060"/>
                  </a:lnTo>
                  <a:lnTo>
                    <a:pt x="5054" y="12053"/>
                  </a:lnTo>
                  <a:lnTo>
                    <a:pt x="1912" y="8966"/>
                  </a:lnTo>
                  <a:lnTo>
                    <a:pt x="7307" y="3368"/>
                  </a:lnTo>
                  <a:lnTo>
                    <a:pt x="7430" y="3396"/>
                  </a:lnTo>
                  <a:lnTo>
                    <a:pt x="7552" y="3421"/>
                  </a:lnTo>
                  <a:lnTo>
                    <a:pt x="7674" y="3443"/>
                  </a:lnTo>
                  <a:lnTo>
                    <a:pt x="7793" y="3463"/>
                  </a:lnTo>
                  <a:lnTo>
                    <a:pt x="7912" y="3480"/>
                  </a:lnTo>
                  <a:lnTo>
                    <a:pt x="8030" y="3491"/>
                  </a:lnTo>
                  <a:lnTo>
                    <a:pt x="8147" y="3503"/>
                  </a:lnTo>
                  <a:lnTo>
                    <a:pt x="8262" y="3510"/>
                  </a:lnTo>
                  <a:lnTo>
                    <a:pt x="8379" y="3514"/>
                  </a:lnTo>
                  <a:lnTo>
                    <a:pt x="8491" y="3514"/>
                  </a:lnTo>
                  <a:lnTo>
                    <a:pt x="8603" y="3511"/>
                  </a:lnTo>
                  <a:lnTo>
                    <a:pt x="8717" y="3506"/>
                  </a:lnTo>
                  <a:lnTo>
                    <a:pt x="8827" y="3495"/>
                  </a:lnTo>
                  <a:lnTo>
                    <a:pt x="8936" y="3482"/>
                  </a:lnTo>
                  <a:lnTo>
                    <a:pt x="9043" y="3466"/>
                  </a:lnTo>
                  <a:lnTo>
                    <a:pt x="9152" y="3447"/>
                  </a:lnTo>
                  <a:lnTo>
                    <a:pt x="9259" y="3423"/>
                  </a:lnTo>
                  <a:lnTo>
                    <a:pt x="9363" y="3396"/>
                  </a:lnTo>
                  <a:lnTo>
                    <a:pt x="9467" y="3367"/>
                  </a:lnTo>
                  <a:lnTo>
                    <a:pt x="9569" y="3333"/>
                  </a:lnTo>
                  <a:lnTo>
                    <a:pt x="9671" y="3295"/>
                  </a:lnTo>
                  <a:lnTo>
                    <a:pt x="9772" y="3252"/>
                  </a:lnTo>
                  <a:lnTo>
                    <a:pt x="9871" y="3207"/>
                  </a:lnTo>
                  <a:lnTo>
                    <a:pt x="9969" y="3158"/>
                  </a:lnTo>
                  <a:lnTo>
                    <a:pt x="10067" y="3104"/>
                  </a:lnTo>
                  <a:lnTo>
                    <a:pt x="10162" y="3048"/>
                  </a:lnTo>
                  <a:lnTo>
                    <a:pt x="10256" y="2987"/>
                  </a:lnTo>
                  <a:lnTo>
                    <a:pt x="10349" y="2922"/>
                  </a:lnTo>
                  <a:lnTo>
                    <a:pt x="10441" y="2853"/>
                  </a:lnTo>
                  <a:lnTo>
                    <a:pt x="10531" y="2780"/>
                  </a:lnTo>
                  <a:lnTo>
                    <a:pt x="10619" y="2704"/>
                  </a:lnTo>
                  <a:lnTo>
                    <a:pt x="10707" y="2622"/>
                  </a:lnTo>
                  <a:lnTo>
                    <a:pt x="12415" y="4338"/>
                  </a:lnTo>
                  <a:lnTo>
                    <a:pt x="9703" y="7189"/>
                  </a:lnTo>
                  <a:lnTo>
                    <a:pt x="16929" y="14235"/>
                  </a:lnTo>
                  <a:lnTo>
                    <a:pt x="17150" y="13827"/>
                  </a:lnTo>
                  <a:lnTo>
                    <a:pt x="17342" y="13397"/>
                  </a:lnTo>
                  <a:lnTo>
                    <a:pt x="17506" y="12951"/>
                  </a:lnTo>
                  <a:lnTo>
                    <a:pt x="17638" y="12490"/>
                  </a:lnTo>
                  <a:lnTo>
                    <a:pt x="17744" y="12015"/>
                  </a:lnTo>
                  <a:lnTo>
                    <a:pt x="17820" y="11528"/>
                  </a:lnTo>
                  <a:lnTo>
                    <a:pt x="17868" y="11032"/>
                  </a:lnTo>
                  <a:lnTo>
                    <a:pt x="17889" y="10525"/>
                  </a:lnTo>
                  <a:lnTo>
                    <a:pt x="17881" y="10012"/>
                  </a:lnTo>
                  <a:lnTo>
                    <a:pt x="17847" y="9495"/>
                  </a:lnTo>
                  <a:lnTo>
                    <a:pt x="17785" y="8972"/>
                  </a:lnTo>
                  <a:lnTo>
                    <a:pt x="17697" y="8447"/>
                  </a:lnTo>
                  <a:lnTo>
                    <a:pt x="17582" y="7922"/>
                  </a:lnTo>
                  <a:lnTo>
                    <a:pt x="17441" y="7397"/>
                  </a:lnTo>
                  <a:lnTo>
                    <a:pt x="17275" y="6876"/>
                  </a:lnTo>
                  <a:lnTo>
                    <a:pt x="17084" y="6358"/>
                  </a:lnTo>
                  <a:lnTo>
                    <a:pt x="16868" y="5846"/>
                  </a:lnTo>
                  <a:lnTo>
                    <a:pt x="16625" y="5342"/>
                  </a:lnTo>
                  <a:lnTo>
                    <a:pt x="16361" y="4849"/>
                  </a:lnTo>
                  <a:lnTo>
                    <a:pt x="16072" y="4364"/>
                  </a:lnTo>
                  <a:lnTo>
                    <a:pt x="15757" y="3893"/>
                  </a:lnTo>
                  <a:lnTo>
                    <a:pt x="15420" y="3436"/>
                  </a:lnTo>
                  <a:lnTo>
                    <a:pt x="15061" y="2995"/>
                  </a:lnTo>
                  <a:lnTo>
                    <a:pt x="14678" y="2570"/>
                  </a:lnTo>
                  <a:lnTo>
                    <a:pt x="14273" y="2166"/>
                  </a:lnTo>
                  <a:lnTo>
                    <a:pt x="13845" y="1781"/>
                  </a:lnTo>
                  <a:lnTo>
                    <a:pt x="13397" y="1419"/>
                  </a:lnTo>
                  <a:lnTo>
                    <a:pt x="12926" y="1081"/>
                  </a:lnTo>
                  <a:lnTo>
                    <a:pt x="12434" y="767"/>
                  </a:lnTo>
                  <a:lnTo>
                    <a:pt x="11920" y="483"/>
                  </a:lnTo>
                  <a:lnTo>
                    <a:pt x="11388" y="227"/>
                  </a:lnTo>
                  <a:lnTo>
                    <a:pt x="10834" y="0"/>
                  </a:lnTo>
                  <a:close/>
                </a:path>
              </a:pathLst>
            </a:custGeom>
            <a:solidFill>
              <a:srgbClr val="FFD797"/>
            </a:solidFill>
            <a:ln cap="flat" cmpd="sng">
              <a:noFill/>
              <a:prstDash val="solid"/>
              <a:round/>
            </a:ln>
          </p:spPr>
        </p:sp>
      </p:grpSp>
      <p:pic>
        <p:nvPicPr>
          <p:cNvPr id="3" name="图片 2">
            <a:extLst>
              <a:ext uri="{FF2B5EF4-FFF2-40B4-BE49-F238E27FC236}">
                <a16:creationId xmlns:a16="http://schemas.microsoft.com/office/drawing/2014/main" id="{1B156A28-AEE0-4C10-B9DF-048EA25F64C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00817" y="843510"/>
            <a:ext cx="2248684" cy="3998441"/>
          </a:xfrm>
          <a:prstGeom prst="rect">
            <a:avLst/>
          </a:prstGeom>
        </p:spPr>
      </p:pic>
    </p:spTree>
    <p:extLst>
      <p:ext uri="{BB962C8B-B14F-4D97-AF65-F5344CB8AC3E}">
        <p14:creationId xmlns:p14="http://schemas.microsoft.com/office/powerpoint/2010/main" val="1662548729"/>
      </p:ext>
    </p:extLst>
  </p:cSld>
  <p:clrMapOvr>
    <a:masterClrMapping/>
  </p:clrMapOvr>
  <p:transition spd="slow" advTm="2000">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3" presetClass="entr" presetSubtype="0" fill="hold" grpId="0" nodeType="withEffect">
                                  <p:stCondLst>
                                    <p:cond delay="0"/>
                                  </p:stCondLst>
                                  <p:childTnLst>
                                    <p:set>
                                      <p:cBhvr>
                                        <p:cTn id="6" dur="1" fill="hold">
                                          <p:stCondLst>
                                            <p:cond delay="0"/>
                                          </p:stCondLst>
                                        </p:cTn>
                                        <p:tgtEl>
                                          <p:spTgt spid="219"/>
                                        </p:tgtEl>
                                        <p:attrNameLst>
                                          <p:attrName>style.visibility</p:attrName>
                                        </p:attrNameLst>
                                      </p:cBhvr>
                                      <p:to>
                                        <p:strVal val="visible"/>
                                      </p:to>
                                    </p:set>
                                    <p:anim calcmode="lin" valueType="num">
                                      <p:cBhvr>
                                        <p:cTn id="7" dur="500" fill="hold"/>
                                        <p:tgtEl>
                                          <p:spTgt spid="219"/>
                                        </p:tgtEl>
                                        <p:attrNameLst>
                                          <p:attrName>ppt_w</p:attrName>
                                        </p:attrNameLst>
                                      </p:cBhvr>
                                      <p:tavLst>
                                        <p:tav tm="0">
                                          <p:val>
                                            <p:fltVal val="0"/>
                                          </p:val>
                                        </p:tav>
                                        <p:tav tm="100000">
                                          <p:val>
                                            <p:strVal val="#ppt_w"/>
                                          </p:val>
                                        </p:tav>
                                      </p:tavLst>
                                    </p:anim>
                                    <p:anim calcmode="lin" valueType="num">
                                      <p:cBhvr>
                                        <p:cTn id="8" dur="500" fill="hold"/>
                                        <p:tgtEl>
                                          <p:spTgt spid="219"/>
                                        </p:tgtEl>
                                        <p:attrNameLst>
                                          <p:attrName>ppt_h</p:attrName>
                                        </p:attrNameLst>
                                      </p:cBhvr>
                                      <p:tavLst>
                                        <p:tav tm="0">
                                          <p:val>
                                            <p:fltVal val="0"/>
                                          </p:val>
                                        </p:tav>
                                        <p:tav tm="100000">
                                          <p:val>
                                            <p:strVal val="#ppt_h"/>
                                          </p:val>
                                        </p:tav>
                                      </p:tavLst>
                                    </p:anim>
                                    <p:animEffect transition="in" filter="fade">
                                      <p:cBhvr>
                                        <p:cTn id="9" dur="500"/>
                                        <p:tgtEl>
                                          <p:spTgt spid="219"/>
                                        </p:tgtEl>
                                      </p:cBhvr>
                                    </p:animEffect>
                                  </p:childTnLst>
                                </p:cTn>
                              </p:par>
                              <p:par>
                                <p:cTn id="10" presetID="53" presetClass="entr" presetSubtype="0" fill="hold" grpId="0" nodeType="withEffect">
                                  <p:stCondLst>
                                    <p:cond delay="0"/>
                                  </p:stCondLst>
                                  <p:childTnLst>
                                    <p:set>
                                      <p:cBhvr>
                                        <p:cTn id="11" dur="1" fill="hold">
                                          <p:stCondLst>
                                            <p:cond delay="0"/>
                                          </p:stCondLst>
                                        </p:cTn>
                                        <p:tgtEl>
                                          <p:spTgt spid="222"/>
                                        </p:tgtEl>
                                        <p:attrNameLst>
                                          <p:attrName>style.visibility</p:attrName>
                                        </p:attrNameLst>
                                      </p:cBhvr>
                                      <p:to>
                                        <p:strVal val="visible"/>
                                      </p:to>
                                    </p:set>
                                    <p:anim calcmode="lin" valueType="num">
                                      <p:cBhvr>
                                        <p:cTn id="12" dur="500" fill="hold"/>
                                        <p:tgtEl>
                                          <p:spTgt spid="222"/>
                                        </p:tgtEl>
                                        <p:attrNameLst>
                                          <p:attrName>ppt_w</p:attrName>
                                        </p:attrNameLst>
                                      </p:cBhvr>
                                      <p:tavLst>
                                        <p:tav tm="0">
                                          <p:val>
                                            <p:fltVal val="0"/>
                                          </p:val>
                                        </p:tav>
                                        <p:tav tm="100000">
                                          <p:val>
                                            <p:strVal val="#ppt_w"/>
                                          </p:val>
                                        </p:tav>
                                      </p:tavLst>
                                    </p:anim>
                                    <p:anim calcmode="lin" valueType="num">
                                      <p:cBhvr>
                                        <p:cTn id="13" dur="500" fill="hold"/>
                                        <p:tgtEl>
                                          <p:spTgt spid="222"/>
                                        </p:tgtEl>
                                        <p:attrNameLst>
                                          <p:attrName>ppt_h</p:attrName>
                                        </p:attrNameLst>
                                      </p:cBhvr>
                                      <p:tavLst>
                                        <p:tav tm="0">
                                          <p:val>
                                            <p:fltVal val="0"/>
                                          </p:val>
                                        </p:tav>
                                        <p:tav tm="100000">
                                          <p:val>
                                            <p:strVal val="#ppt_h"/>
                                          </p:val>
                                        </p:tav>
                                      </p:tavLst>
                                    </p:anim>
                                    <p:animEffect transition="in" filter="fade">
                                      <p:cBhvr>
                                        <p:cTn id="14" dur="500"/>
                                        <p:tgtEl>
                                          <p:spTgt spid="222"/>
                                        </p:tgtEl>
                                      </p:cBhvr>
                                    </p:animEffect>
                                  </p:childTnLst>
                                </p:cTn>
                              </p:par>
                            </p:childTnLst>
                          </p:cTn>
                        </p:par>
                        <p:par>
                          <p:cTn id="15" fill="hold" nodeType="withGroup">
                            <p:stCondLst>
                              <p:cond delay="500"/>
                            </p:stCondLst>
                            <p:childTnLst>
                              <p:par>
                                <p:cTn id="16" presetID="42" presetClass="entr" presetSubtype="0" fill="hold" grpId="0" nodeType="afterEffect">
                                  <p:stCondLst>
                                    <p:cond delay="0"/>
                                  </p:stCondLst>
                                  <p:childTnLst>
                                    <p:set>
                                      <p:cBhvr>
                                        <p:cTn id="17" dur="1" fill="hold">
                                          <p:stCondLst>
                                            <p:cond delay="0"/>
                                          </p:stCondLst>
                                        </p:cTn>
                                        <p:tgtEl>
                                          <p:spTgt spid="218"/>
                                        </p:tgtEl>
                                        <p:attrNameLst>
                                          <p:attrName>style.visibility</p:attrName>
                                        </p:attrNameLst>
                                      </p:cBhvr>
                                      <p:to>
                                        <p:strVal val="visible"/>
                                      </p:to>
                                    </p:set>
                                    <p:animEffect transition="in" filter="fade">
                                      <p:cBhvr>
                                        <p:cTn id="18" dur="1000"/>
                                        <p:tgtEl>
                                          <p:spTgt spid="218"/>
                                        </p:tgtEl>
                                      </p:cBhvr>
                                    </p:animEffect>
                                    <p:anim calcmode="lin" valueType="num">
                                      <p:cBhvr>
                                        <p:cTn id="19" dur="1000" fill="hold"/>
                                        <p:tgtEl>
                                          <p:spTgt spid="218"/>
                                        </p:tgtEl>
                                        <p:attrNameLst>
                                          <p:attrName>ppt_x</p:attrName>
                                        </p:attrNameLst>
                                      </p:cBhvr>
                                      <p:tavLst>
                                        <p:tav tm="0">
                                          <p:val>
                                            <p:strVal val="#ppt_x"/>
                                          </p:val>
                                        </p:tav>
                                        <p:tav tm="100000">
                                          <p:val>
                                            <p:strVal val="#ppt_x"/>
                                          </p:val>
                                        </p:tav>
                                      </p:tavLst>
                                    </p:anim>
                                    <p:anim calcmode="lin" valueType="num">
                                      <p:cBhvr>
                                        <p:cTn id="20" dur="1000" fill="hold"/>
                                        <p:tgtEl>
                                          <p:spTgt spid="2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8" grpId="0"/>
      <p:bldP spid="219" grpId="0" animBg="1"/>
      <p:bldP spid="222" grpId="0" animBg="1"/>
    </p:bldLst>
  </p:timing>
</p:sld>
</file>

<file path=ppt/slides/slide26.xml><?xml version="1.0" encoding="utf-8"?>
<p:sld xmlns:a="http://schemas.openxmlformats.org/drawingml/2006/main" xmlns:r="http://schemas.openxmlformats.org/officeDocument/2006/relationships" xmlns:p="http://schemas.openxmlformats.org/presentationml/2006/main" showMasterSp="0">
  <p:cSld>
    <p:bg>
      <p:bgPr>
        <a:blipFill>
          <a:blip r:embed="rId3"/>
          <a:stretch/>
        </a:blipFill>
        <a:effectLst/>
      </p:bgPr>
    </p:bg>
    <p:spTree>
      <p:nvGrpSpPr>
        <p:cNvPr id="1" name=""/>
        <p:cNvGrpSpPr/>
        <p:nvPr/>
      </p:nvGrpSpPr>
      <p:grpSpPr>
        <a:xfrm>
          <a:off x="0" y="0"/>
          <a:ext cx="0" cy="0"/>
          <a:chOff x="0" y="0"/>
          <a:chExt cx="0" cy="0"/>
        </a:xfrm>
      </p:grpSpPr>
      <p:sp>
        <p:nvSpPr>
          <p:cNvPr id="296" name="圆角矩形"/>
          <p:cNvSpPr>
            <a:spLocks/>
          </p:cNvSpPr>
          <p:nvPr/>
        </p:nvSpPr>
        <p:spPr>
          <a:xfrm>
            <a:off x="640486" y="1097036"/>
            <a:ext cx="7963960" cy="369332"/>
          </a:xfrm>
          <a:prstGeom prst="roundRect">
            <a:avLst>
              <a:gd name="adj" fmla="val 16666"/>
            </a:avLst>
          </a:prstGeom>
          <a:pattFill prst="wdUpDiag">
            <a:fgClr>
              <a:srgbClr val="AE0E16"/>
            </a:fgClr>
            <a:bgClr>
              <a:srgbClr val="820A10"/>
            </a:bgClr>
          </a:pattFill>
          <a:ln w="25400" cap="flat" cmpd="sng">
            <a:noFill/>
            <a:prstDash val="solid"/>
            <a:round/>
          </a:ln>
        </p:spPr>
      </p:sp>
      <p:sp>
        <p:nvSpPr>
          <p:cNvPr id="297" name="矩形"/>
          <p:cNvSpPr>
            <a:spLocks/>
          </p:cNvSpPr>
          <p:nvPr/>
        </p:nvSpPr>
        <p:spPr>
          <a:xfrm>
            <a:off x="3682652" y="1635646"/>
            <a:ext cx="4896544" cy="1377314"/>
          </a:xfrm>
          <a:prstGeom prst="rect">
            <a:avLst/>
          </a:prstGeom>
          <a:noFill/>
          <a:ln w="12700" cap="flat" cmpd="sng">
            <a:noFill/>
            <a:prstDash val="solid"/>
            <a:miter/>
          </a:ln>
        </p:spPr>
        <p:txBody>
          <a:bodyPr vert="horz" wrap="square" lIns="91440" tIns="45720" rIns="91440" bIns="45720" anchor="t" anchorCtr="0">
            <a:prstTxWarp prst="textNoShape">
              <a:avLst/>
            </a:prstTxWarp>
            <a:spAutoFit/>
          </a:bodyPr>
          <a:lstStyle/>
          <a:p>
            <a:pPr marL="0" indent="0" algn="just">
              <a:lnSpc>
                <a:spcPct val="150000"/>
              </a:lnSpc>
              <a:spcBef>
                <a:spcPts val="0"/>
              </a:spcBef>
              <a:spcAft>
                <a:spcPts val="0"/>
              </a:spcAft>
              <a:buNone/>
            </a:pPr>
            <a:r>
              <a:rPr lang="zh-CN" altLang="en-US" sz="2800" b="0" i="0" u="none" strike="noStrike" kern="1200" cap="none" spc="0" baseline="0">
                <a:solidFill>
                  <a:schemeClr val="tx1"/>
                </a:solidFill>
                <a:latin typeface="微软雅黑" pitchFamily="34" charset="-122"/>
                <a:ea typeface="微软雅黑" pitchFamily="34" charset="-122"/>
                <a:cs typeface="Calibri" charset="0"/>
              </a:rPr>
              <a:t>特区精神可以给今天带来什么样的影响？</a:t>
            </a:r>
          </a:p>
        </p:txBody>
      </p:sp>
      <p:grpSp>
        <p:nvGrpSpPr>
          <p:cNvPr id="300" name="组合"/>
          <p:cNvGrpSpPr>
            <a:grpSpLocks/>
          </p:cNvGrpSpPr>
          <p:nvPr/>
        </p:nvGrpSpPr>
        <p:grpSpPr>
          <a:xfrm>
            <a:off x="2941214" y="1046575"/>
            <a:ext cx="3435753" cy="420052"/>
            <a:chOff x="2941214" y="1046575"/>
            <a:chExt cx="3435753" cy="420052"/>
          </a:xfrm>
        </p:grpSpPr>
        <p:sp>
          <p:nvSpPr>
            <p:cNvPr id="298" name="矩形"/>
            <p:cNvSpPr>
              <a:spLocks/>
            </p:cNvSpPr>
            <p:nvPr/>
          </p:nvSpPr>
          <p:spPr>
            <a:xfrm>
              <a:off x="3275856" y="1046575"/>
              <a:ext cx="3101111" cy="420052"/>
            </a:xfrm>
            <a:prstGeom prst="rect">
              <a:avLst/>
            </a:prstGeom>
            <a:noFill/>
            <a:ln w="12700" cap="flat" cmpd="sng">
              <a:noFill/>
              <a:prstDash val="solid"/>
              <a:miter/>
            </a:ln>
          </p:spPr>
          <p:txBody>
            <a:bodyPr vert="horz" wrap="square" lIns="91440" tIns="45720" rIns="91440" bIns="45720" anchor="t" anchorCtr="0">
              <a:prstTxWarp prst="textNoShape">
                <a:avLst/>
              </a:prstTxWarp>
              <a:spAutoFit/>
            </a:bodyPr>
            <a:lstStyle/>
            <a:p>
              <a:pPr marL="0" indent="0" algn="l">
                <a:lnSpc>
                  <a:spcPct val="150000"/>
                </a:lnSpc>
                <a:spcBef>
                  <a:spcPts val="0"/>
                </a:spcBef>
                <a:spcAft>
                  <a:spcPts val="0"/>
                </a:spcAft>
                <a:buNone/>
              </a:pPr>
              <a:r>
                <a:rPr lang="zh-CN" altLang="en-US" sz="1500" b="1" i="0" u="none" strike="noStrike" kern="1200" cap="none" spc="0" baseline="0">
                  <a:solidFill>
                    <a:srgbClr val="FFD797"/>
                  </a:solidFill>
                  <a:latin typeface="微软雅黑" pitchFamily="34" charset="-122"/>
                  <a:ea typeface="微软雅黑" pitchFamily="34" charset="-122"/>
                  <a:cs typeface="Calibri" charset="0"/>
                </a:rPr>
                <a:t>敢闯敢试 </a:t>
              </a:r>
              <a:r>
                <a:rPr lang="en-US" altLang="zh-CN" sz="1500" b="1" i="0" u="none" strike="noStrike" kern="1200" cap="none" spc="0" baseline="0">
                  <a:solidFill>
                    <a:srgbClr val="FFD797"/>
                  </a:solidFill>
                  <a:latin typeface="微软雅黑" pitchFamily="34" charset="-122"/>
                  <a:ea typeface="微软雅黑" pitchFamily="34" charset="-122"/>
                  <a:cs typeface="Calibri" charset="0"/>
                </a:rPr>
                <a:t>——“</a:t>
              </a:r>
              <a:r>
                <a:rPr lang="zh-CN" altLang="en-US" sz="1500" b="1" i="0" u="none" strike="noStrike" kern="1200" cap="none" spc="0" baseline="0">
                  <a:solidFill>
                    <a:srgbClr val="FFD797"/>
                  </a:solidFill>
                  <a:latin typeface="微软雅黑" pitchFamily="34" charset="-122"/>
                  <a:ea typeface="微软雅黑" pitchFamily="34" charset="-122"/>
                  <a:cs typeface="Calibri" charset="0"/>
                </a:rPr>
                <a:t>杀出一条血路”</a:t>
              </a:r>
            </a:p>
          </p:txBody>
        </p:sp>
        <p:sp>
          <p:nvSpPr>
            <p:cNvPr id="299" name="曲线"/>
            <p:cNvSpPr>
              <a:spLocks/>
            </p:cNvSpPr>
            <p:nvPr/>
          </p:nvSpPr>
          <p:spPr>
            <a:xfrm>
              <a:off x="2941214" y="1122436"/>
              <a:ext cx="297016" cy="302607"/>
            </a:xfrm>
            <a:custGeom>
              <a:avLst/>
              <a:gdLst>
                <a:gd name="T1" fmla="*/ 0 w 21600"/>
                <a:gd name="T2" fmla="*/ 0 h 21600"/>
                <a:gd name="T3" fmla="*/ 21600 w 21600"/>
                <a:gd name="T4" fmla="*/ 21600 h 21600"/>
              </a:gdLst>
              <a:ahLst/>
              <a:cxnLst/>
              <a:rect l="T1" t="T2" r="T3" b="T4"/>
              <a:pathLst>
                <a:path w="21600" h="21600">
                  <a:moveTo>
                    <a:pt x="10834" y="0"/>
                  </a:moveTo>
                  <a:lnTo>
                    <a:pt x="11701" y="57"/>
                  </a:lnTo>
                  <a:lnTo>
                    <a:pt x="12534" y="173"/>
                  </a:lnTo>
                  <a:lnTo>
                    <a:pt x="13338" y="339"/>
                  </a:lnTo>
                  <a:lnTo>
                    <a:pt x="14107" y="557"/>
                  </a:lnTo>
                  <a:lnTo>
                    <a:pt x="14843" y="823"/>
                  </a:lnTo>
                  <a:lnTo>
                    <a:pt x="15545" y="1134"/>
                  </a:lnTo>
                  <a:lnTo>
                    <a:pt x="16212" y="1488"/>
                  </a:lnTo>
                  <a:lnTo>
                    <a:pt x="16843" y="1882"/>
                  </a:lnTo>
                  <a:lnTo>
                    <a:pt x="17437" y="2315"/>
                  </a:lnTo>
                  <a:lnTo>
                    <a:pt x="17996" y="2781"/>
                  </a:lnTo>
                  <a:lnTo>
                    <a:pt x="18518" y="3281"/>
                  </a:lnTo>
                  <a:lnTo>
                    <a:pt x="18999" y="3810"/>
                  </a:lnTo>
                  <a:lnTo>
                    <a:pt x="19444" y="4370"/>
                  </a:lnTo>
                  <a:lnTo>
                    <a:pt x="19849" y="4951"/>
                  </a:lnTo>
                  <a:lnTo>
                    <a:pt x="20211" y="5556"/>
                  </a:lnTo>
                  <a:lnTo>
                    <a:pt x="20535" y="6183"/>
                  </a:lnTo>
                  <a:lnTo>
                    <a:pt x="20817" y="6824"/>
                  </a:lnTo>
                  <a:lnTo>
                    <a:pt x="21056" y="7482"/>
                  </a:lnTo>
                  <a:lnTo>
                    <a:pt x="21253" y="8152"/>
                  </a:lnTo>
                  <a:lnTo>
                    <a:pt x="21406" y="8832"/>
                  </a:lnTo>
                  <a:lnTo>
                    <a:pt x="21515" y="9518"/>
                  </a:lnTo>
                  <a:lnTo>
                    <a:pt x="21579" y="10210"/>
                  </a:lnTo>
                  <a:lnTo>
                    <a:pt x="21598" y="10903"/>
                  </a:lnTo>
                  <a:lnTo>
                    <a:pt x="21570" y="11598"/>
                  </a:lnTo>
                  <a:lnTo>
                    <a:pt x="21496" y="12287"/>
                  </a:lnTo>
                  <a:lnTo>
                    <a:pt x="21373" y="12973"/>
                  </a:lnTo>
                  <a:lnTo>
                    <a:pt x="21204" y="13649"/>
                  </a:lnTo>
                  <a:lnTo>
                    <a:pt x="20984" y="14316"/>
                  </a:lnTo>
                  <a:lnTo>
                    <a:pt x="20717" y="14970"/>
                  </a:lnTo>
                  <a:lnTo>
                    <a:pt x="20398" y="15607"/>
                  </a:lnTo>
                  <a:lnTo>
                    <a:pt x="20028" y="16226"/>
                  </a:lnTo>
                  <a:lnTo>
                    <a:pt x="19607" y="16826"/>
                  </a:lnTo>
                  <a:lnTo>
                    <a:pt x="21599" y="18687"/>
                  </a:lnTo>
                  <a:lnTo>
                    <a:pt x="18927" y="21421"/>
                  </a:lnTo>
                  <a:lnTo>
                    <a:pt x="16965" y="19519"/>
                  </a:lnTo>
                  <a:lnTo>
                    <a:pt x="16555" y="19763"/>
                  </a:lnTo>
                  <a:lnTo>
                    <a:pt x="16141" y="19991"/>
                  </a:lnTo>
                  <a:lnTo>
                    <a:pt x="15728" y="20204"/>
                  </a:lnTo>
                  <a:lnTo>
                    <a:pt x="15312" y="20400"/>
                  </a:lnTo>
                  <a:lnTo>
                    <a:pt x="14895" y="20581"/>
                  </a:lnTo>
                  <a:lnTo>
                    <a:pt x="14479" y="20745"/>
                  </a:lnTo>
                  <a:lnTo>
                    <a:pt x="14060" y="20893"/>
                  </a:lnTo>
                  <a:lnTo>
                    <a:pt x="13642" y="21026"/>
                  </a:lnTo>
                  <a:lnTo>
                    <a:pt x="13222" y="21140"/>
                  </a:lnTo>
                  <a:lnTo>
                    <a:pt x="12803" y="21240"/>
                  </a:lnTo>
                  <a:lnTo>
                    <a:pt x="12382" y="21324"/>
                  </a:lnTo>
                  <a:lnTo>
                    <a:pt x="11960" y="21391"/>
                  </a:lnTo>
                  <a:lnTo>
                    <a:pt x="11539" y="21442"/>
                  </a:lnTo>
                  <a:lnTo>
                    <a:pt x="11119" y="21475"/>
                  </a:lnTo>
                  <a:lnTo>
                    <a:pt x="10698" y="21492"/>
                  </a:lnTo>
                  <a:lnTo>
                    <a:pt x="10277" y="21493"/>
                  </a:lnTo>
                  <a:lnTo>
                    <a:pt x="9855" y="21476"/>
                  </a:lnTo>
                  <a:lnTo>
                    <a:pt x="9437" y="21443"/>
                  </a:lnTo>
                  <a:lnTo>
                    <a:pt x="9015" y="21393"/>
                  </a:lnTo>
                  <a:lnTo>
                    <a:pt x="8595" y="21326"/>
                  </a:lnTo>
                  <a:lnTo>
                    <a:pt x="8175" y="21241"/>
                  </a:lnTo>
                  <a:lnTo>
                    <a:pt x="7758" y="21140"/>
                  </a:lnTo>
                  <a:lnTo>
                    <a:pt x="7339" y="21023"/>
                  </a:lnTo>
                  <a:lnTo>
                    <a:pt x="6922" y="20888"/>
                  </a:lnTo>
                  <a:lnTo>
                    <a:pt x="6508" y="20734"/>
                  </a:lnTo>
                  <a:lnTo>
                    <a:pt x="6093" y="20564"/>
                  </a:lnTo>
                  <a:lnTo>
                    <a:pt x="5678" y="20377"/>
                  </a:lnTo>
                  <a:lnTo>
                    <a:pt x="5266" y="20173"/>
                  </a:lnTo>
                  <a:lnTo>
                    <a:pt x="4856" y="19949"/>
                  </a:lnTo>
                  <a:lnTo>
                    <a:pt x="4447" y="19709"/>
                  </a:lnTo>
                  <a:lnTo>
                    <a:pt x="4037" y="19452"/>
                  </a:lnTo>
                  <a:lnTo>
                    <a:pt x="3632" y="19176"/>
                  </a:lnTo>
                  <a:lnTo>
                    <a:pt x="3327" y="19469"/>
                  </a:lnTo>
                  <a:lnTo>
                    <a:pt x="3348" y="19629"/>
                  </a:lnTo>
                  <a:lnTo>
                    <a:pt x="3358" y="19783"/>
                  </a:lnTo>
                  <a:lnTo>
                    <a:pt x="3358" y="19934"/>
                  </a:lnTo>
                  <a:lnTo>
                    <a:pt x="3346" y="20079"/>
                  </a:lnTo>
                  <a:lnTo>
                    <a:pt x="3324" y="20220"/>
                  </a:lnTo>
                  <a:lnTo>
                    <a:pt x="3295" y="20355"/>
                  </a:lnTo>
                  <a:lnTo>
                    <a:pt x="3255" y="20485"/>
                  </a:lnTo>
                  <a:lnTo>
                    <a:pt x="3208" y="20608"/>
                  </a:lnTo>
                  <a:lnTo>
                    <a:pt x="3152" y="20728"/>
                  </a:lnTo>
                  <a:lnTo>
                    <a:pt x="3086" y="20839"/>
                  </a:lnTo>
                  <a:lnTo>
                    <a:pt x="3015" y="20944"/>
                  </a:lnTo>
                  <a:lnTo>
                    <a:pt x="2937" y="21043"/>
                  </a:lnTo>
                  <a:lnTo>
                    <a:pt x="2851" y="21135"/>
                  </a:lnTo>
                  <a:lnTo>
                    <a:pt x="2759" y="21219"/>
                  </a:lnTo>
                  <a:lnTo>
                    <a:pt x="2661" y="21296"/>
                  </a:lnTo>
                  <a:lnTo>
                    <a:pt x="2558" y="21363"/>
                  </a:lnTo>
                  <a:lnTo>
                    <a:pt x="2451" y="21424"/>
                  </a:lnTo>
                  <a:lnTo>
                    <a:pt x="2339" y="21476"/>
                  </a:lnTo>
                  <a:lnTo>
                    <a:pt x="2220" y="21519"/>
                  </a:lnTo>
                  <a:lnTo>
                    <a:pt x="2099" y="21554"/>
                  </a:lnTo>
                  <a:lnTo>
                    <a:pt x="1975" y="21578"/>
                  </a:lnTo>
                  <a:lnTo>
                    <a:pt x="1847" y="21594"/>
                  </a:lnTo>
                  <a:lnTo>
                    <a:pt x="1717" y="21600"/>
                  </a:lnTo>
                  <a:lnTo>
                    <a:pt x="1583" y="21596"/>
                  </a:lnTo>
                  <a:lnTo>
                    <a:pt x="1448" y="21581"/>
                  </a:lnTo>
                  <a:lnTo>
                    <a:pt x="1310" y="21555"/>
                  </a:lnTo>
                  <a:lnTo>
                    <a:pt x="1172" y="21518"/>
                  </a:lnTo>
                  <a:lnTo>
                    <a:pt x="1035" y="21471"/>
                  </a:lnTo>
                  <a:lnTo>
                    <a:pt x="896" y="21413"/>
                  </a:lnTo>
                  <a:lnTo>
                    <a:pt x="757" y="21344"/>
                  </a:lnTo>
                  <a:lnTo>
                    <a:pt x="617" y="21261"/>
                  </a:lnTo>
                  <a:lnTo>
                    <a:pt x="478" y="21166"/>
                  </a:lnTo>
                  <a:lnTo>
                    <a:pt x="389" y="21042"/>
                  </a:lnTo>
                  <a:lnTo>
                    <a:pt x="308" y="20918"/>
                  </a:lnTo>
                  <a:lnTo>
                    <a:pt x="239" y="20792"/>
                  </a:lnTo>
                  <a:lnTo>
                    <a:pt x="177" y="20666"/>
                  </a:lnTo>
                  <a:lnTo>
                    <a:pt x="125" y="20541"/>
                  </a:lnTo>
                  <a:lnTo>
                    <a:pt x="82" y="20415"/>
                  </a:lnTo>
                  <a:lnTo>
                    <a:pt x="48" y="20289"/>
                  </a:lnTo>
                  <a:lnTo>
                    <a:pt x="22" y="20166"/>
                  </a:lnTo>
                  <a:lnTo>
                    <a:pt x="6" y="20041"/>
                  </a:lnTo>
                  <a:lnTo>
                    <a:pt x="0" y="19920"/>
                  </a:lnTo>
                  <a:lnTo>
                    <a:pt x="1" y="19800"/>
                  </a:lnTo>
                  <a:lnTo>
                    <a:pt x="10" y="19682"/>
                  </a:lnTo>
                  <a:lnTo>
                    <a:pt x="29" y="19565"/>
                  </a:lnTo>
                  <a:lnTo>
                    <a:pt x="56" y="19452"/>
                  </a:lnTo>
                  <a:lnTo>
                    <a:pt x="90" y="19342"/>
                  </a:lnTo>
                  <a:lnTo>
                    <a:pt x="135" y="19233"/>
                  </a:lnTo>
                  <a:lnTo>
                    <a:pt x="185" y="19129"/>
                  </a:lnTo>
                  <a:lnTo>
                    <a:pt x="244" y="19029"/>
                  </a:lnTo>
                  <a:lnTo>
                    <a:pt x="312" y="18933"/>
                  </a:lnTo>
                  <a:lnTo>
                    <a:pt x="387" y="18841"/>
                  </a:lnTo>
                  <a:lnTo>
                    <a:pt x="470" y="18755"/>
                  </a:lnTo>
                  <a:lnTo>
                    <a:pt x="561" y="18672"/>
                  </a:lnTo>
                  <a:lnTo>
                    <a:pt x="659" y="18596"/>
                  </a:lnTo>
                  <a:lnTo>
                    <a:pt x="765" y="18525"/>
                  </a:lnTo>
                  <a:lnTo>
                    <a:pt x="877" y="18461"/>
                  </a:lnTo>
                  <a:lnTo>
                    <a:pt x="997" y="18402"/>
                  </a:lnTo>
                  <a:lnTo>
                    <a:pt x="1123" y="18350"/>
                  </a:lnTo>
                  <a:lnTo>
                    <a:pt x="1258" y="18304"/>
                  </a:lnTo>
                  <a:lnTo>
                    <a:pt x="1398" y="18266"/>
                  </a:lnTo>
                  <a:lnTo>
                    <a:pt x="1547" y="18235"/>
                  </a:lnTo>
                  <a:lnTo>
                    <a:pt x="1702" y="18213"/>
                  </a:lnTo>
                  <a:lnTo>
                    <a:pt x="1864" y="18199"/>
                  </a:lnTo>
                  <a:lnTo>
                    <a:pt x="2079" y="18016"/>
                  </a:lnTo>
                  <a:lnTo>
                    <a:pt x="659" y="16316"/>
                  </a:lnTo>
                  <a:lnTo>
                    <a:pt x="2312" y="14647"/>
                  </a:lnTo>
                  <a:lnTo>
                    <a:pt x="2613" y="14918"/>
                  </a:lnTo>
                  <a:lnTo>
                    <a:pt x="2922" y="15178"/>
                  </a:lnTo>
                  <a:lnTo>
                    <a:pt x="3235" y="15428"/>
                  </a:lnTo>
                  <a:lnTo>
                    <a:pt x="3556" y="15670"/>
                  </a:lnTo>
                  <a:lnTo>
                    <a:pt x="3882" y="15901"/>
                  </a:lnTo>
                  <a:lnTo>
                    <a:pt x="4215" y="16123"/>
                  </a:lnTo>
                  <a:lnTo>
                    <a:pt x="4552" y="16331"/>
                  </a:lnTo>
                  <a:lnTo>
                    <a:pt x="4893" y="16530"/>
                  </a:lnTo>
                  <a:lnTo>
                    <a:pt x="5241" y="16716"/>
                  </a:lnTo>
                  <a:lnTo>
                    <a:pt x="5594" y="16891"/>
                  </a:lnTo>
                  <a:lnTo>
                    <a:pt x="5950" y="17051"/>
                  </a:lnTo>
                  <a:lnTo>
                    <a:pt x="6310" y="17200"/>
                  </a:lnTo>
                  <a:lnTo>
                    <a:pt x="6675" y="17334"/>
                  </a:lnTo>
                  <a:lnTo>
                    <a:pt x="7044" y="17455"/>
                  </a:lnTo>
                  <a:lnTo>
                    <a:pt x="7417" y="17561"/>
                  </a:lnTo>
                  <a:lnTo>
                    <a:pt x="7792" y="17653"/>
                  </a:lnTo>
                  <a:lnTo>
                    <a:pt x="8171" y="17731"/>
                  </a:lnTo>
                  <a:lnTo>
                    <a:pt x="8553" y="17791"/>
                  </a:lnTo>
                  <a:lnTo>
                    <a:pt x="8938" y="17837"/>
                  </a:lnTo>
                  <a:lnTo>
                    <a:pt x="9324" y="17866"/>
                  </a:lnTo>
                  <a:lnTo>
                    <a:pt x="9713" y="17878"/>
                  </a:lnTo>
                  <a:lnTo>
                    <a:pt x="10107" y="17873"/>
                  </a:lnTo>
                  <a:lnTo>
                    <a:pt x="10500" y="17850"/>
                  </a:lnTo>
                  <a:lnTo>
                    <a:pt x="10894" y="17808"/>
                  </a:lnTo>
                  <a:lnTo>
                    <a:pt x="11290" y="17751"/>
                  </a:lnTo>
                  <a:lnTo>
                    <a:pt x="11689" y="17672"/>
                  </a:lnTo>
                  <a:lnTo>
                    <a:pt x="12087" y="17575"/>
                  </a:lnTo>
                  <a:lnTo>
                    <a:pt x="12486" y="17459"/>
                  </a:lnTo>
                  <a:lnTo>
                    <a:pt x="12886" y="17323"/>
                  </a:lnTo>
                  <a:lnTo>
                    <a:pt x="13287" y="17165"/>
                  </a:lnTo>
                  <a:lnTo>
                    <a:pt x="13687" y="16988"/>
                  </a:lnTo>
                  <a:lnTo>
                    <a:pt x="14088" y="16788"/>
                  </a:lnTo>
                  <a:lnTo>
                    <a:pt x="7006" y="10060"/>
                  </a:lnTo>
                  <a:lnTo>
                    <a:pt x="5054" y="12053"/>
                  </a:lnTo>
                  <a:lnTo>
                    <a:pt x="1912" y="8966"/>
                  </a:lnTo>
                  <a:lnTo>
                    <a:pt x="7307" y="3368"/>
                  </a:lnTo>
                  <a:lnTo>
                    <a:pt x="7430" y="3396"/>
                  </a:lnTo>
                  <a:lnTo>
                    <a:pt x="7552" y="3421"/>
                  </a:lnTo>
                  <a:lnTo>
                    <a:pt x="7674" y="3443"/>
                  </a:lnTo>
                  <a:lnTo>
                    <a:pt x="7793" y="3463"/>
                  </a:lnTo>
                  <a:lnTo>
                    <a:pt x="7912" y="3480"/>
                  </a:lnTo>
                  <a:lnTo>
                    <a:pt x="8030" y="3491"/>
                  </a:lnTo>
                  <a:lnTo>
                    <a:pt x="8147" y="3503"/>
                  </a:lnTo>
                  <a:lnTo>
                    <a:pt x="8262" y="3510"/>
                  </a:lnTo>
                  <a:lnTo>
                    <a:pt x="8379" y="3514"/>
                  </a:lnTo>
                  <a:lnTo>
                    <a:pt x="8491" y="3514"/>
                  </a:lnTo>
                  <a:lnTo>
                    <a:pt x="8603" y="3511"/>
                  </a:lnTo>
                  <a:lnTo>
                    <a:pt x="8717" y="3506"/>
                  </a:lnTo>
                  <a:lnTo>
                    <a:pt x="8827" y="3495"/>
                  </a:lnTo>
                  <a:lnTo>
                    <a:pt x="8936" y="3482"/>
                  </a:lnTo>
                  <a:lnTo>
                    <a:pt x="9043" y="3466"/>
                  </a:lnTo>
                  <a:lnTo>
                    <a:pt x="9152" y="3447"/>
                  </a:lnTo>
                  <a:lnTo>
                    <a:pt x="9259" y="3423"/>
                  </a:lnTo>
                  <a:lnTo>
                    <a:pt x="9363" y="3396"/>
                  </a:lnTo>
                  <a:lnTo>
                    <a:pt x="9467" y="3367"/>
                  </a:lnTo>
                  <a:lnTo>
                    <a:pt x="9569" y="3333"/>
                  </a:lnTo>
                  <a:lnTo>
                    <a:pt x="9671" y="3295"/>
                  </a:lnTo>
                  <a:lnTo>
                    <a:pt x="9772" y="3252"/>
                  </a:lnTo>
                  <a:lnTo>
                    <a:pt x="9871" y="3207"/>
                  </a:lnTo>
                  <a:lnTo>
                    <a:pt x="9969" y="3158"/>
                  </a:lnTo>
                  <a:lnTo>
                    <a:pt x="10067" y="3104"/>
                  </a:lnTo>
                  <a:lnTo>
                    <a:pt x="10162" y="3048"/>
                  </a:lnTo>
                  <a:lnTo>
                    <a:pt x="10256" y="2987"/>
                  </a:lnTo>
                  <a:lnTo>
                    <a:pt x="10349" y="2922"/>
                  </a:lnTo>
                  <a:lnTo>
                    <a:pt x="10441" y="2853"/>
                  </a:lnTo>
                  <a:lnTo>
                    <a:pt x="10531" y="2780"/>
                  </a:lnTo>
                  <a:lnTo>
                    <a:pt x="10619" y="2704"/>
                  </a:lnTo>
                  <a:lnTo>
                    <a:pt x="10707" y="2622"/>
                  </a:lnTo>
                  <a:lnTo>
                    <a:pt x="12415" y="4338"/>
                  </a:lnTo>
                  <a:lnTo>
                    <a:pt x="9703" y="7189"/>
                  </a:lnTo>
                  <a:lnTo>
                    <a:pt x="16929" y="14235"/>
                  </a:lnTo>
                  <a:lnTo>
                    <a:pt x="17150" y="13827"/>
                  </a:lnTo>
                  <a:lnTo>
                    <a:pt x="17342" y="13397"/>
                  </a:lnTo>
                  <a:lnTo>
                    <a:pt x="17506" y="12951"/>
                  </a:lnTo>
                  <a:lnTo>
                    <a:pt x="17638" y="12490"/>
                  </a:lnTo>
                  <a:lnTo>
                    <a:pt x="17744" y="12015"/>
                  </a:lnTo>
                  <a:lnTo>
                    <a:pt x="17820" y="11528"/>
                  </a:lnTo>
                  <a:lnTo>
                    <a:pt x="17868" y="11032"/>
                  </a:lnTo>
                  <a:lnTo>
                    <a:pt x="17889" y="10525"/>
                  </a:lnTo>
                  <a:lnTo>
                    <a:pt x="17881" y="10012"/>
                  </a:lnTo>
                  <a:lnTo>
                    <a:pt x="17847" y="9495"/>
                  </a:lnTo>
                  <a:lnTo>
                    <a:pt x="17785" y="8972"/>
                  </a:lnTo>
                  <a:lnTo>
                    <a:pt x="17697" y="8447"/>
                  </a:lnTo>
                  <a:lnTo>
                    <a:pt x="17582" y="7922"/>
                  </a:lnTo>
                  <a:lnTo>
                    <a:pt x="17441" y="7397"/>
                  </a:lnTo>
                  <a:lnTo>
                    <a:pt x="17275" y="6876"/>
                  </a:lnTo>
                  <a:lnTo>
                    <a:pt x="17084" y="6358"/>
                  </a:lnTo>
                  <a:lnTo>
                    <a:pt x="16868" y="5846"/>
                  </a:lnTo>
                  <a:lnTo>
                    <a:pt x="16625" y="5342"/>
                  </a:lnTo>
                  <a:lnTo>
                    <a:pt x="16361" y="4849"/>
                  </a:lnTo>
                  <a:lnTo>
                    <a:pt x="16072" y="4364"/>
                  </a:lnTo>
                  <a:lnTo>
                    <a:pt x="15757" y="3893"/>
                  </a:lnTo>
                  <a:lnTo>
                    <a:pt x="15420" y="3436"/>
                  </a:lnTo>
                  <a:lnTo>
                    <a:pt x="15061" y="2995"/>
                  </a:lnTo>
                  <a:lnTo>
                    <a:pt x="14678" y="2570"/>
                  </a:lnTo>
                  <a:lnTo>
                    <a:pt x="14273" y="2166"/>
                  </a:lnTo>
                  <a:lnTo>
                    <a:pt x="13845" y="1781"/>
                  </a:lnTo>
                  <a:lnTo>
                    <a:pt x="13397" y="1419"/>
                  </a:lnTo>
                  <a:lnTo>
                    <a:pt x="12926" y="1081"/>
                  </a:lnTo>
                  <a:lnTo>
                    <a:pt x="12434" y="767"/>
                  </a:lnTo>
                  <a:lnTo>
                    <a:pt x="11920" y="483"/>
                  </a:lnTo>
                  <a:lnTo>
                    <a:pt x="11388" y="227"/>
                  </a:lnTo>
                  <a:lnTo>
                    <a:pt x="10834" y="0"/>
                  </a:lnTo>
                  <a:close/>
                </a:path>
              </a:pathLst>
            </a:custGeom>
            <a:solidFill>
              <a:srgbClr val="FFD797"/>
            </a:solidFill>
            <a:ln cap="flat" cmpd="sng">
              <a:noFill/>
              <a:prstDash val="solid"/>
              <a:round/>
            </a:ln>
          </p:spPr>
        </p:sp>
      </p:grpSp>
      <p:sp>
        <p:nvSpPr>
          <p:cNvPr id="301" name="六边形"/>
          <p:cNvSpPr>
            <a:spLocks/>
          </p:cNvSpPr>
          <p:nvPr/>
        </p:nvSpPr>
        <p:spPr>
          <a:xfrm>
            <a:off x="628294" y="1920825"/>
            <a:ext cx="2792957" cy="369261"/>
          </a:xfrm>
          <a:prstGeom prst="hexagon">
            <a:avLst>
              <a:gd name="adj" fmla="val 189090"/>
              <a:gd name="vf" fmla="val 115470"/>
            </a:avLst>
          </a:prstGeom>
          <a:solidFill>
            <a:schemeClr val="accent2"/>
          </a:solidFill>
          <a:ln w="12700" cap="flat" cmpd="sng">
            <a:noFill/>
            <a:prstDash val="solid"/>
            <a:miter/>
          </a:ln>
        </p:spPr>
        <p:txBody>
          <a:bodyPr vert="horz" wrap="square" lIns="91440" tIns="45720" rIns="91440" bIns="45720" anchor="t" anchorCtr="0">
            <a:prstTxWarp prst="textNoShape">
              <a:avLst/>
            </a:prstTxWarp>
          </a:bodyPr>
          <a:lstStyle/>
          <a:p>
            <a:pPr marL="0" indent="0" algn="just">
              <a:lnSpc>
                <a:spcPts val="1800"/>
              </a:lnSpc>
              <a:spcBef>
                <a:spcPts val="0"/>
              </a:spcBef>
              <a:spcAft>
                <a:spcPts val="0"/>
              </a:spcAft>
              <a:buNone/>
            </a:pPr>
            <a:r>
              <a:rPr lang="zh-CN" altLang="en-US" sz="1200" b="0" i="0" u="none" strike="noStrike" kern="1200" cap="none" spc="0" baseline="0">
                <a:solidFill>
                  <a:schemeClr val="bg1"/>
                </a:solidFill>
                <a:latin typeface="微软雅黑" pitchFamily="34" charset="-122"/>
                <a:ea typeface="微软雅黑" pitchFamily="34" charset="-122"/>
                <a:cs typeface="Calibri" charset="0"/>
              </a:rPr>
              <a:t>邓小平为深圳经济特区的题词</a:t>
            </a:r>
          </a:p>
        </p:txBody>
      </p:sp>
      <p:pic>
        <p:nvPicPr>
          <p:cNvPr id="302" name="图片"/>
          <p:cNvPicPr>
            <a:picLocks noChangeAspect="1"/>
          </p:cNvPicPr>
          <p:nvPr/>
        </p:nvPicPr>
        <p:blipFill>
          <a:blip r:embed="rId4" cstate="print"/>
          <a:stretch>
            <a:fillRect/>
          </a:stretch>
        </p:blipFill>
        <p:spPr>
          <a:xfrm>
            <a:off x="100761" y="2326873"/>
            <a:ext cx="3581891" cy="1825387"/>
          </a:xfrm>
          <a:prstGeom prst="rect">
            <a:avLst/>
          </a:prstGeom>
          <a:noFill/>
          <a:ln w="12700" cap="flat" cmpd="sng">
            <a:noFill/>
            <a:prstDash val="solid"/>
            <a:miter/>
          </a:ln>
        </p:spPr>
      </p:pic>
    </p:spTree>
    <p:extLst>
      <p:ext uri="{BB962C8B-B14F-4D97-AF65-F5344CB8AC3E}">
        <p14:creationId xmlns:p14="http://schemas.microsoft.com/office/powerpoint/2010/main" val="1979394440"/>
      </p:ext>
    </p:extLst>
  </p:cSld>
  <p:clrMapOvr>
    <a:masterClrMapping/>
  </p:clrMapOvr>
  <p:transition spd="slow" advTm="2000">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3" presetClass="entr" presetSubtype="0" fill="hold" grpId="0" nodeType="withEffect">
                                  <p:stCondLst>
                                    <p:cond delay="0"/>
                                  </p:stCondLst>
                                  <p:childTnLst>
                                    <p:set>
                                      <p:cBhvr>
                                        <p:cTn id="6" dur="1" fill="hold">
                                          <p:stCondLst>
                                            <p:cond delay="0"/>
                                          </p:stCondLst>
                                        </p:cTn>
                                        <p:tgtEl>
                                          <p:spTgt spid="296"/>
                                        </p:tgtEl>
                                        <p:attrNameLst>
                                          <p:attrName>style.visibility</p:attrName>
                                        </p:attrNameLst>
                                      </p:cBhvr>
                                      <p:to>
                                        <p:strVal val="visible"/>
                                      </p:to>
                                    </p:set>
                                    <p:anim calcmode="lin" valueType="num">
                                      <p:cBhvr>
                                        <p:cTn id="7" dur="500" fill="hold"/>
                                        <p:tgtEl>
                                          <p:spTgt spid="296"/>
                                        </p:tgtEl>
                                        <p:attrNameLst>
                                          <p:attrName>ppt_w</p:attrName>
                                        </p:attrNameLst>
                                      </p:cBhvr>
                                      <p:tavLst>
                                        <p:tav tm="0">
                                          <p:val>
                                            <p:fltVal val="0"/>
                                          </p:val>
                                        </p:tav>
                                        <p:tav tm="100000">
                                          <p:val>
                                            <p:strVal val="#ppt_w"/>
                                          </p:val>
                                        </p:tav>
                                      </p:tavLst>
                                    </p:anim>
                                    <p:anim calcmode="lin" valueType="num">
                                      <p:cBhvr>
                                        <p:cTn id="8" dur="500" fill="hold"/>
                                        <p:tgtEl>
                                          <p:spTgt spid="296"/>
                                        </p:tgtEl>
                                        <p:attrNameLst>
                                          <p:attrName>ppt_h</p:attrName>
                                        </p:attrNameLst>
                                      </p:cBhvr>
                                      <p:tavLst>
                                        <p:tav tm="0">
                                          <p:val>
                                            <p:fltVal val="0"/>
                                          </p:val>
                                        </p:tav>
                                        <p:tav tm="100000">
                                          <p:val>
                                            <p:strVal val="#ppt_h"/>
                                          </p:val>
                                        </p:tav>
                                      </p:tavLst>
                                    </p:anim>
                                    <p:animEffect transition="in" filter="fade">
                                      <p:cBhvr>
                                        <p:cTn id="9" dur="500"/>
                                        <p:tgtEl>
                                          <p:spTgt spid="296"/>
                                        </p:tgtEl>
                                      </p:cBhvr>
                                    </p:animEffect>
                                  </p:childTnLst>
                                </p:cTn>
                              </p:par>
                              <p:par>
                                <p:cTn id="10" presetID="53" presetClass="entr" presetSubtype="0" fill="hold" grpId="0" nodeType="withEffect">
                                  <p:stCondLst>
                                    <p:cond delay="0"/>
                                  </p:stCondLst>
                                  <p:childTnLst>
                                    <p:set>
                                      <p:cBhvr>
                                        <p:cTn id="11" dur="1" fill="hold">
                                          <p:stCondLst>
                                            <p:cond delay="0"/>
                                          </p:stCondLst>
                                        </p:cTn>
                                        <p:tgtEl>
                                          <p:spTgt spid="300"/>
                                        </p:tgtEl>
                                        <p:attrNameLst>
                                          <p:attrName>style.visibility</p:attrName>
                                        </p:attrNameLst>
                                      </p:cBhvr>
                                      <p:to>
                                        <p:strVal val="visible"/>
                                      </p:to>
                                    </p:set>
                                    <p:anim calcmode="lin" valueType="num">
                                      <p:cBhvr>
                                        <p:cTn id="12" dur="500" fill="hold"/>
                                        <p:tgtEl>
                                          <p:spTgt spid="300"/>
                                        </p:tgtEl>
                                        <p:attrNameLst>
                                          <p:attrName>ppt_w</p:attrName>
                                        </p:attrNameLst>
                                      </p:cBhvr>
                                      <p:tavLst>
                                        <p:tav tm="0">
                                          <p:val>
                                            <p:fltVal val="0"/>
                                          </p:val>
                                        </p:tav>
                                        <p:tav tm="100000">
                                          <p:val>
                                            <p:strVal val="#ppt_w"/>
                                          </p:val>
                                        </p:tav>
                                      </p:tavLst>
                                    </p:anim>
                                    <p:anim calcmode="lin" valueType="num">
                                      <p:cBhvr>
                                        <p:cTn id="13" dur="500" fill="hold"/>
                                        <p:tgtEl>
                                          <p:spTgt spid="300"/>
                                        </p:tgtEl>
                                        <p:attrNameLst>
                                          <p:attrName>ppt_h</p:attrName>
                                        </p:attrNameLst>
                                      </p:cBhvr>
                                      <p:tavLst>
                                        <p:tav tm="0">
                                          <p:val>
                                            <p:fltVal val="0"/>
                                          </p:val>
                                        </p:tav>
                                        <p:tav tm="100000">
                                          <p:val>
                                            <p:strVal val="#ppt_h"/>
                                          </p:val>
                                        </p:tav>
                                      </p:tavLst>
                                    </p:anim>
                                    <p:animEffect transition="in" filter="fade">
                                      <p:cBhvr>
                                        <p:cTn id="14" dur="500"/>
                                        <p:tgtEl>
                                          <p:spTgt spid="300"/>
                                        </p:tgtEl>
                                      </p:cBhvr>
                                    </p:animEffect>
                                  </p:childTnLst>
                                </p:cTn>
                              </p:par>
                            </p:childTnLst>
                          </p:cTn>
                        </p:par>
                        <p:par>
                          <p:cTn id="15" fill="hold" nodeType="withGroup">
                            <p:stCondLst>
                              <p:cond delay="500"/>
                            </p:stCondLst>
                            <p:childTnLst>
                              <p:par>
                                <p:cTn id="16" presetID="14" presetClass="entr" presetSubtype="10" fill="hold" grpId="0" nodeType="afterEffect">
                                  <p:stCondLst>
                                    <p:cond delay="0"/>
                                  </p:stCondLst>
                                  <p:childTnLst>
                                    <p:set>
                                      <p:cBhvr>
                                        <p:cTn id="17" dur="1" fill="hold">
                                          <p:stCondLst>
                                            <p:cond delay="0"/>
                                          </p:stCondLst>
                                        </p:cTn>
                                        <p:tgtEl>
                                          <p:spTgt spid="301"/>
                                        </p:tgtEl>
                                        <p:attrNameLst>
                                          <p:attrName>style.visibility</p:attrName>
                                        </p:attrNameLst>
                                      </p:cBhvr>
                                      <p:to>
                                        <p:strVal val="visible"/>
                                      </p:to>
                                    </p:set>
                                    <p:animEffect transition="in" filter="randombar(horizontal)">
                                      <p:cBhvr>
                                        <p:cTn id="18" dur="500"/>
                                        <p:tgtEl>
                                          <p:spTgt spid="301"/>
                                        </p:tgtEl>
                                      </p:cBhvr>
                                    </p:animEffect>
                                  </p:childTnLst>
                                </p:cTn>
                              </p:par>
                            </p:childTnLst>
                          </p:cTn>
                        </p:par>
                        <p:par>
                          <p:cTn id="19" fill="hold" nodeType="withGroup">
                            <p:stCondLst>
                              <p:cond delay="1000"/>
                            </p:stCondLst>
                            <p:childTnLst>
                              <p:par>
                                <p:cTn id="20" presetID="42" presetClass="entr" presetSubtype="0" fill="hold" grpId="0" nodeType="afterEffect">
                                  <p:stCondLst>
                                    <p:cond delay="0"/>
                                  </p:stCondLst>
                                  <p:childTnLst>
                                    <p:set>
                                      <p:cBhvr>
                                        <p:cTn id="21" dur="1" fill="hold">
                                          <p:stCondLst>
                                            <p:cond delay="0"/>
                                          </p:stCondLst>
                                        </p:cTn>
                                        <p:tgtEl>
                                          <p:spTgt spid="297"/>
                                        </p:tgtEl>
                                        <p:attrNameLst>
                                          <p:attrName>style.visibility</p:attrName>
                                        </p:attrNameLst>
                                      </p:cBhvr>
                                      <p:to>
                                        <p:strVal val="visible"/>
                                      </p:to>
                                    </p:set>
                                    <p:animEffect transition="in" filter="fade">
                                      <p:cBhvr>
                                        <p:cTn id="22" dur="1000"/>
                                        <p:tgtEl>
                                          <p:spTgt spid="297"/>
                                        </p:tgtEl>
                                      </p:cBhvr>
                                    </p:animEffect>
                                    <p:anim calcmode="lin" valueType="num">
                                      <p:cBhvr>
                                        <p:cTn id="23" dur="1000" fill="hold"/>
                                        <p:tgtEl>
                                          <p:spTgt spid="297"/>
                                        </p:tgtEl>
                                        <p:attrNameLst>
                                          <p:attrName>ppt_x</p:attrName>
                                        </p:attrNameLst>
                                      </p:cBhvr>
                                      <p:tavLst>
                                        <p:tav tm="0">
                                          <p:val>
                                            <p:strVal val="#ppt_x"/>
                                          </p:val>
                                        </p:tav>
                                        <p:tav tm="100000">
                                          <p:val>
                                            <p:strVal val="#ppt_x"/>
                                          </p:val>
                                        </p:tav>
                                      </p:tavLst>
                                    </p:anim>
                                    <p:anim calcmode="lin" valueType="num">
                                      <p:cBhvr>
                                        <p:cTn id="24" dur="1000" fill="hold"/>
                                        <p:tgtEl>
                                          <p:spTgt spid="29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6" grpId="0" animBg="1"/>
      <p:bldP spid="297" grpId="0"/>
      <p:bldP spid="300" grpId="0" animBg="1"/>
      <p:bldP spid="301" grpId="0" animBg="1"/>
    </p:bldLst>
  </p:timing>
</p:sld>
</file>

<file path=ppt/slides/slide27.xml><?xml version="1.0" encoding="utf-8"?>
<p:sld xmlns:a="http://schemas.openxmlformats.org/drawingml/2006/main" xmlns:r="http://schemas.openxmlformats.org/officeDocument/2006/relationships" xmlns:p="http://schemas.openxmlformats.org/presentationml/2006/main" showMasterSp="0">
  <p:cSld>
    <p:bg>
      <p:bgPr>
        <a:blipFill>
          <a:blip r:embed="rId3"/>
          <a:stretch/>
        </a:blipFill>
        <a:effectLst/>
      </p:bgPr>
    </p:bg>
    <p:spTree>
      <p:nvGrpSpPr>
        <p:cNvPr id="1" name=""/>
        <p:cNvGrpSpPr/>
        <p:nvPr/>
      </p:nvGrpSpPr>
      <p:grpSpPr>
        <a:xfrm>
          <a:off x="0" y="0"/>
          <a:ext cx="0" cy="0"/>
          <a:chOff x="0" y="0"/>
          <a:chExt cx="0" cy="0"/>
        </a:xfrm>
      </p:grpSpPr>
      <p:pic>
        <p:nvPicPr>
          <p:cNvPr id="305" name="图片"/>
          <p:cNvPicPr>
            <a:picLocks noChangeAspect="1"/>
          </p:cNvPicPr>
          <p:nvPr/>
        </p:nvPicPr>
        <p:blipFill>
          <a:blip r:embed="rId4" cstate="print"/>
          <a:stretch>
            <a:fillRect/>
          </a:stretch>
        </p:blipFill>
        <p:spPr>
          <a:xfrm>
            <a:off x="-468560" y="911493"/>
            <a:ext cx="4008467" cy="4232007"/>
          </a:xfrm>
          <a:prstGeom prst="rect">
            <a:avLst/>
          </a:prstGeom>
          <a:noFill/>
          <a:ln w="12700" cap="flat" cmpd="sng">
            <a:noFill/>
            <a:prstDash val="solid"/>
            <a:miter/>
          </a:ln>
        </p:spPr>
      </p:pic>
      <p:grpSp>
        <p:nvGrpSpPr>
          <p:cNvPr id="308" name="组合"/>
          <p:cNvGrpSpPr>
            <a:grpSpLocks/>
          </p:cNvGrpSpPr>
          <p:nvPr/>
        </p:nvGrpSpPr>
        <p:grpSpPr>
          <a:xfrm>
            <a:off x="4055739" y="2198599"/>
            <a:ext cx="3698453" cy="751387"/>
            <a:chOff x="4055739" y="2198599"/>
            <a:chExt cx="3698453" cy="751387"/>
          </a:xfrm>
        </p:grpSpPr>
        <p:sp>
          <p:nvSpPr>
            <p:cNvPr id="306" name="圆角矩形"/>
            <p:cNvSpPr>
              <a:spLocks/>
            </p:cNvSpPr>
            <p:nvPr/>
          </p:nvSpPr>
          <p:spPr>
            <a:xfrm>
              <a:off x="4055739" y="2198599"/>
              <a:ext cx="3698453" cy="751387"/>
            </a:xfrm>
            <a:prstGeom prst="roundRect">
              <a:avLst>
                <a:gd name="adj" fmla="val 16666"/>
              </a:avLst>
            </a:prstGeom>
            <a:solidFill>
              <a:srgbClr val="AE0E16"/>
            </a:solidFill>
            <a:ln w="25400" cap="flat" cmpd="sng">
              <a:noFill/>
              <a:prstDash val="solid"/>
              <a:round/>
            </a:ln>
          </p:spPr>
        </p:sp>
        <p:sp>
          <p:nvSpPr>
            <p:cNvPr id="307" name="矩形"/>
            <p:cNvSpPr>
              <a:spLocks/>
            </p:cNvSpPr>
            <p:nvPr/>
          </p:nvSpPr>
          <p:spPr>
            <a:xfrm>
              <a:off x="4111383" y="2231899"/>
              <a:ext cx="2376264" cy="684785"/>
            </a:xfrm>
            <a:prstGeom prst="rect">
              <a:avLst/>
            </a:prstGeom>
            <a:noFill/>
            <a:ln w="12700" cap="flat" cmpd="sng">
              <a:noFill/>
              <a:prstDash val="solid"/>
              <a:round/>
            </a:ln>
          </p:spPr>
          <p:txBody>
            <a:bodyPr vert="horz" wrap="square" lIns="68562" tIns="34281" rIns="68562" bIns="34281" anchor="t" anchorCtr="0">
              <a:prstTxWarp prst="textNoShape">
                <a:avLst/>
              </a:prstTxWarp>
              <a:spAutoFit/>
            </a:bodyPr>
            <a:lstStyle/>
            <a:p>
              <a:pPr marL="0" indent="0" algn="ctr" eaLnBrk="1" latinLnBrk="0" hangingPunct="1">
                <a:lnSpc>
                  <a:spcPct val="100000"/>
                </a:lnSpc>
                <a:spcBef>
                  <a:spcPts val="0"/>
                </a:spcBef>
                <a:spcAft>
                  <a:spcPts val="0"/>
                </a:spcAft>
                <a:buNone/>
              </a:pPr>
              <a:r>
                <a:rPr lang="zh-CN" altLang="en-US" sz="4000" b="1" i="0" u="none" strike="noStrike" kern="1200" cap="none" spc="0" baseline="0" dirty="0">
                  <a:solidFill>
                    <a:srgbClr val="FFD797"/>
                  </a:solidFill>
                  <a:latin typeface="微软雅黑" pitchFamily="34" charset="-122"/>
                  <a:ea typeface="微软雅黑" pitchFamily="34" charset="-122"/>
                  <a:cs typeface="Calibri" charset="0"/>
                </a:rPr>
                <a:t>第</a:t>
              </a:r>
              <a:r>
                <a:rPr lang="zh-CN" altLang="en-US" sz="4000" b="1" dirty="0">
                  <a:solidFill>
                    <a:srgbClr val="FFD797"/>
                  </a:solidFill>
                  <a:latin typeface="微软雅黑" pitchFamily="34" charset="-122"/>
                  <a:ea typeface="微软雅黑" pitchFamily="34" charset="-122"/>
                  <a:cs typeface="Calibri" charset="0"/>
                </a:rPr>
                <a:t>四</a:t>
              </a:r>
              <a:r>
                <a:rPr lang="zh-CN" altLang="en-US" sz="4000" b="1" i="0" u="none" strike="noStrike" kern="1200" cap="none" spc="0" baseline="0" dirty="0">
                  <a:solidFill>
                    <a:srgbClr val="FFD797"/>
                  </a:solidFill>
                  <a:latin typeface="微软雅黑" pitchFamily="34" charset="-122"/>
                  <a:ea typeface="微软雅黑" pitchFamily="34" charset="-122"/>
                  <a:cs typeface="Calibri" charset="0"/>
                </a:rPr>
                <a:t>部分</a:t>
              </a:r>
            </a:p>
          </p:txBody>
        </p:sp>
      </p:grpSp>
      <p:pic>
        <p:nvPicPr>
          <p:cNvPr id="309" name="图片"/>
          <p:cNvPicPr>
            <a:picLocks noChangeAspect="1"/>
          </p:cNvPicPr>
          <p:nvPr/>
        </p:nvPicPr>
        <p:blipFill>
          <a:blip r:embed="rId5" cstate="print"/>
          <a:stretch>
            <a:fillRect/>
          </a:stretch>
        </p:blipFill>
        <p:spPr>
          <a:xfrm>
            <a:off x="0" y="4301129"/>
            <a:ext cx="9144000" cy="842371"/>
          </a:xfrm>
          <a:prstGeom prst="rect">
            <a:avLst/>
          </a:prstGeom>
          <a:noFill/>
          <a:ln w="12700" cap="flat" cmpd="sng">
            <a:noFill/>
            <a:prstDash val="solid"/>
            <a:round/>
          </a:ln>
        </p:spPr>
      </p:pic>
      <p:sp>
        <p:nvSpPr>
          <p:cNvPr id="310" name="矩形"/>
          <p:cNvSpPr>
            <a:spLocks/>
          </p:cNvSpPr>
          <p:nvPr/>
        </p:nvSpPr>
        <p:spPr>
          <a:xfrm>
            <a:off x="4009776" y="3161462"/>
            <a:ext cx="4738688" cy="561674"/>
          </a:xfrm>
          <a:prstGeom prst="rect">
            <a:avLst/>
          </a:prstGeom>
          <a:noFill/>
          <a:ln w="12700" cap="flat" cmpd="sng">
            <a:noFill/>
            <a:prstDash val="solid"/>
            <a:round/>
          </a:ln>
        </p:spPr>
        <p:txBody>
          <a:bodyPr vert="horz" wrap="square" lIns="68562" tIns="34281" rIns="68562" bIns="34281" anchor="t" anchorCtr="0">
            <a:prstTxWarp prst="textNoShape">
              <a:avLst/>
            </a:prstTxWarp>
            <a:spAutoFit/>
          </a:bodyPr>
          <a:lstStyle/>
          <a:p>
            <a:pPr marL="0" indent="0" algn="l" eaLnBrk="1" latinLnBrk="0" hangingPunct="1">
              <a:lnSpc>
                <a:spcPct val="100000"/>
              </a:lnSpc>
              <a:spcBef>
                <a:spcPts val="0"/>
              </a:spcBef>
              <a:spcAft>
                <a:spcPts val="0"/>
              </a:spcAft>
              <a:buNone/>
            </a:pPr>
            <a:r>
              <a:rPr lang="zh-CN" altLang="en-US" sz="3200" b="1" i="0" u="none" strike="noStrike" kern="1200" cap="none" spc="0" baseline="0" dirty="0">
                <a:solidFill>
                  <a:srgbClr val="AE0E16"/>
                </a:solidFill>
                <a:latin typeface="微软雅黑" pitchFamily="34" charset="-122"/>
                <a:ea typeface="微软雅黑" pitchFamily="34" charset="-122"/>
                <a:cs typeface="Calibri" charset="0"/>
              </a:rPr>
              <a:t>相关拓展介绍</a:t>
            </a:r>
          </a:p>
        </p:txBody>
      </p:sp>
      <p:grpSp>
        <p:nvGrpSpPr>
          <p:cNvPr id="313" name="组合"/>
          <p:cNvGrpSpPr>
            <a:grpSpLocks/>
          </p:cNvGrpSpPr>
          <p:nvPr/>
        </p:nvGrpSpPr>
        <p:grpSpPr>
          <a:xfrm>
            <a:off x="3840255" y="920734"/>
            <a:ext cx="1780804" cy="1447792"/>
            <a:chOff x="3840255" y="920734"/>
            <a:chExt cx="1780804" cy="1447792"/>
          </a:xfrm>
        </p:grpSpPr>
        <p:sp>
          <p:nvSpPr>
            <p:cNvPr id="311" name="曲线"/>
            <p:cNvSpPr>
              <a:spLocks/>
            </p:cNvSpPr>
            <p:nvPr/>
          </p:nvSpPr>
          <p:spPr>
            <a:xfrm>
              <a:off x="3840255" y="920734"/>
              <a:ext cx="1780804" cy="1447792"/>
            </a:xfrm>
            <a:custGeom>
              <a:avLst/>
              <a:gdLst>
                <a:gd name="T1" fmla="*/ 0 w 21600"/>
                <a:gd name="T2" fmla="*/ 0 h 21600"/>
                <a:gd name="T3" fmla="*/ 21600 w 21600"/>
                <a:gd name="T4" fmla="*/ 21600 h 21600"/>
              </a:gdLst>
              <a:ahLst/>
              <a:cxnLst/>
              <a:rect l="T1" t="T2" r="T3" b="T4"/>
              <a:pathLst>
                <a:path w="21600" h="21600">
                  <a:moveTo>
                    <a:pt x="465" y="6223"/>
                  </a:moveTo>
                  <a:lnTo>
                    <a:pt x="591" y="6181"/>
                  </a:lnTo>
                  <a:lnTo>
                    <a:pt x="2678" y="21558"/>
                  </a:lnTo>
                  <a:lnTo>
                    <a:pt x="2552" y="21600"/>
                  </a:lnTo>
                  <a:lnTo>
                    <a:pt x="465" y="6223"/>
                  </a:lnTo>
                </a:path>
                <a:path w="21600" h="21600">
                  <a:moveTo>
                    <a:pt x="1002" y="3444"/>
                  </a:moveTo>
                  <a:lnTo>
                    <a:pt x="1729" y="2930"/>
                  </a:lnTo>
                  <a:lnTo>
                    <a:pt x="2404" y="2476"/>
                  </a:lnTo>
                  <a:lnTo>
                    <a:pt x="3026" y="2080"/>
                  </a:lnTo>
                  <a:lnTo>
                    <a:pt x="3602" y="1742"/>
                  </a:lnTo>
                  <a:lnTo>
                    <a:pt x="4129" y="1454"/>
                  </a:lnTo>
                  <a:lnTo>
                    <a:pt x="4616" y="1216"/>
                  </a:lnTo>
                  <a:lnTo>
                    <a:pt x="5059" y="1023"/>
                  </a:lnTo>
                  <a:lnTo>
                    <a:pt x="5467" y="873"/>
                  </a:lnTo>
                  <a:lnTo>
                    <a:pt x="5838" y="765"/>
                  </a:lnTo>
                  <a:lnTo>
                    <a:pt x="6179" y="691"/>
                  </a:lnTo>
                  <a:lnTo>
                    <a:pt x="6489" y="653"/>
                  </a:lnTo>
                  <a:lnTo>
                    <a:pt x="6771" y="642"/>
                  </a:lnTo>
                  <a:lnTo>
                    <a:pt x="7031" y="661"/>
                  </a:lnTo>
                  <a:lnTo>
                    <a:pt x="7268" y="704"/>
                  </a:lnTo>
                  <a:lnTo>
                    <a:pt x="7487" y="770"/>
                  </a:lnTo>
                  <a:lnTo>
                    <a:pt x="7689" y="851"/>
                  </a:lnTo>
                  <a:lnTo>
                    <a:pt x="7878" y="948"/>
                  </a:lnTo>
                  <a:lnTo>
                    <a:pt x="8056" y="1058"/>
                  </a:lnTo>
                  <a:lnTo>
                    <a:pt x="8227" y="1176"/>
                  </a:lnTo>
                  <a:lnTo>
                    <a:pt x="8393" y="1299"/>
                  </a:lnTo>
                  <a:lnTo>
                    <a:pt x="8555" y="1425"/>
                  </a:lnTo>
                  <a:lnTo>
                    <a:pt x="8718" y="1552"/>
                  </a:lnTo>
                  <a:lnTo>
                    <a:pt x="8884" y="1675"/>
                  </a:lnTo>
                  <a:lnTo>
                    <a:pt x="9054" y="1792"/>
                  </a:lnTo>
                  <a:lnTo>
                    <a:pt x="9233" y="1898"/>
                  </a:lnTo>
                  <a:lnTo>
                    <a:pt x="9423" y="1991"/>
                  </a:lnTo>
                  <a:lnTo>
                    <a:pt x="9630" y="2069"/>
                  </a:lnTo>
                  <a:lnTo>
                    <a:pt x="9849" y="2126"/>
                  </a:lnTo>
                  <a:lnTo>
                    <a:pt x="10090" y="2163"/>
                  </a:lnTo>
                  <a:lnTo>
                    <a:pt x="10350" y="2176"/>
                  </a:lnTo>
                  <a:lnTo>
                    <a:pt x="10636" y="2158"/>
                  </a:lnTo>
                  <a:lnTo>
                    <a:pt x="10949" y="2111"/>
                  </a:lnTo>
                  <a:lnTo>
                    <a:pt x="10965" y="2111"/>
                  </a:lnTo>
                  <a:lnTo>
                    <a:pt x="11009" y="2111"/>
                  </a:lnTo>
                  <a:lnTo>
                    <a:pt x="11080" y="2107"/>
                  </a:lnTo>
                  <a:lnTo>
                    <a:pt x="11177" y="2101"/>
                  </a:lnTo>
                  <a:lnTo>
                    <a:pt x="11234" y="2095"/>
                  </a:lnTo>
                  <a:lnTo>
                    <a:pt x="11297" y="2085"/>
                  </a:lnTo>
                  <a:lnTo>
                    <a:pt x="11364" y="2075"/>
                  </a:lnTo>
                  <a:lnTo>
                    <a:pt x="11435" y="2063"/>
                  </a:lnTo>
                  <a:lnTo>
                    <a:pt x="11512" y="2047"/>
                  </a:lnTo>
                  <a:lnTo>
                    <a:pt x="11593" y="2029"/>
                  </a:lnTo>
                  <a:lnTo>
                    <a:pt x="11678" y="2007"/>
                  </a:lnTo>
                  <a:lnTo>
                    <a:pt x="11767" y="1983"/>
                  </a:lnTo>
                  <a:lnTo>
                    <a:pt x="11861" y="1954"/>
                  </a:lnTo>
                  <a:lnTo>
                    <a:pt x="11956" y="1922"/>
                  </a:lnTo>
                  <a:lnTo>
                    <a:pt x="12055" y="1886"/>
                  </a:lnTo>
                  <a:lnTo>
                    <a:pt x="12157" y="1844"/>
                  </a:lnTo>
                  <a:lnTo>
                    <a:pt x="12261" y="1800"/>
                  </a:lnTo>
                  <a:lnTo>
                    <a:pt x="12367" y="1750"/>
                  </a:lnTo>
                  <a:lnTo>
                    <a:pt x="12476" y="1693"/>
                  </a:lnTo>
                  <a:lnTo>
                    <a:pt x="12585" y="1634"/>
                  </a:lnTo>
                  <a:lnTo>
                    <a:pt x="12698" y="1567"/>
                  </a:lnTo>
                  <a:lnTo>
                    <a:pt x="12809" y="1495"/>
                  </a:lnTo>
                  <a:lnTo>
                    <a:pt x="12923" y="1417"/>
                  </a:lnTo>
                  <a:lnTo>
                    <a:pt x="13038" y="1332"/>
                  </a:lnTo>
                  <a:lnTo>
                    <a:pt x="13152" y="1242"/>
                  </a:lnTo>
                  <a:lnTo>
                    <a:pt x="13266" y="1143"/>
                  </a:lnTo>
                  <a:lnTo>
                    <a:pt x="13381" y="1039"/>
                  </a:lnTo>
                  <a:lnTo>
                    <a:pt x="13494" y="926"/>
                  </a:lnTo>
                  <a:lnTo>
                    <a:pt x="13515" y="912"/>
                  </a:lnTo>
                  <a:lnTo>
                    <a:pt x="13575" y="873"/>
                  </a:lnTo>
                  <a:lnTo>
                    <a:pt x="13671" y="814"/>
                  </a:lnTo>
                  <a:lnTo>
                    <a:pt x="13801" y="739"/>
                  </a:lnTo>
                  <a:lnTo>
                    <a:pt x="13876" y="696"/>
                  </a:lnTo>
                  <a:lnTo>
                    <a:pt x="13958" y="652"/>
                  </a:lnTo>
                  <a:lnTo>
                    <a:pt x="14049" y="604"/>
                  </a:lnTo>
                  <a:lnTo>
                    <a:pt x="14145" y="554"/>
                  </a:lnTo>
                  <a:lnTo>
                    <a:pt x="14247" y="507"/>
                  </a:lnTo>
                  <a:lnTo>
                    <a:pt x="14355" y="456"/>
                  </a:lnTo>
                  <a:lnTo>
                    <a:pt x="14467" y="404"/>
                  </a:lnTo>
                  <a:lnTo>
                    <a:pt x="14585" y="357"/>
                  </a:lnTo>
                  <a:lnTo>
                    <a:pt x="14706" y="309"/>
                  </a:lnTo>
                  <a:lnTo>
                    <a:pt x="14832" y="263"/>
                  </a:lnTo>
                  <a:lnTo>
                    <a:pt x="14961" y="218"/>
                  </a:lnTo>
                  <a:lnTo>
                    <a:pt x="15093" y="176"/>
                  </a:lnTo>
                  <a:lnTo>
                    <a:pt x="15228" y="138"/>
                  </a:lnTo>
                  <a:lnTo>
                    <a:pt x="15367" y="103"/>
                  </a:lnTo>
                  <a:lnTo>
                    <a:pt x="15507" y="71"/>
                  </a:lnTo>
                  <a:lnTo>
                    <a:pt x="15647" y="46"/>
                  </a:lnTo>
                  <a:lnTo>
                    <a:pt x="15791" y="25"/>
                  </a:lnTo>
                  <a:lnTo>
                    <a:pt x="15933" y="9"/>
                  </a:lnTo>
                  <a:lnTo>
                    <a:pt x="16079" y="1"/>
                  </a:lnTo>
                  <a:lnTo>
                    <a:pt x="16221" y="0"/>
                  </a:lnTo>
                  <a:lnTo>
                    <a:pt x="16364" y="6"/>
                  </a:lnTo>
                  <a:lnTo>
                    <a:pt x="16508" y="20"/>
                  </a:lnTo>
                  <a:lnTo>
                    <a:pt x="16649" y="41"/>
                  </a:lnTo>
                  <a:lnTo>
                    <a:pt x="16789" y="73"/>
                  </a:lnTo>
                  <a:lnTo>
                    <a:pt x="16776" y="94"/>
                  </a:lnTo>
                  <a:lnTo>
                    <a:pt x="16738" y="154"/>
                  </a:lnTo>
                  <a:lnTo>
                    <a:pt x="16711" y="199"/>
                  </a:lnTo>
                  <a:lnTo>
                    <a:pt x="16681" y="251"/>
                  </a:lnTo>
                  <a:lnTo>
                    <a:pt x="16648" y="314"/>
                  </a:lnTo>
                  <a:lnTo>
                    <a:pt x="16611" y="382"/>
                  </a:lnTo>
                  <a:lnTo>
                    <a:pt x="16573" y="457"/>
                  </a:lnTo>
                  <a:lnTo>
                    <a:pt x="16531" y="540"/>
                  </a:lnTo>
                  <a:lnTo>
                    <a:pt x="16490" y="628"/>
                  </a:lnTo>
                  <a:lnTo>
                    <a:pt x="16448" y="720"/>
                  </a:lnTo>
                  <a:lnTo>
                    <a:pt x="16408" y="821"/>
                  </a:lnTo>
                  <a:lnTo>
                    <a:pt x="16366" y="924"/>
                  </a:lnTo>
                  <a:lnTo>
                    <a:pt x="16328" y="1031"/>
                  </a:lnTo>
                  <a:lnTo>
                    <a:pt x="16293" y="1143"/>
                  </a:lnTo>
                  <a:lnTo>
                    <a:pt x="16259" y="1256"/>
                  </a:lnTo>
                  <a:lnTo>
                    <a:pt x="16229" y="1374"/>
                  </a:lnTo>
                  <a:lnTo>
                    <a:pt x="16203" y="1492"/>
                  </a:lnTo>
                  <a:lnTo>
                    <a:pt x="16182" y="1613"/>
                  </a:lnTo>
                  <a:lnTo>
                    <a:pt x="16167" y="1734"/>
                  </a:lnTo>
                  <a:lnTo>
                    <a:pt x="16158" y="1857"/>
                  </a:lnTo>
                  <a:lnTo>
                    <a:pt x="16155" y="1980"/>
                  </a:lnTo>
                  <a:lnTo>
                    <a:pt x="16160" y="2103"/>
                  </a:lnTo>
                  <a:lnTo>
                    <a:pt x="16172" y="2224"/>
                  </a:lnTo>
                  <a:lnTo>
                    <a:pt x="16194" y="2343"/>
                  </a:lnTo>
                  <a:lnTo>
                    <a:pt x="16225" y="2461"/>
                  </a:lnTo>
                  <a:lnTo>
                    <a:pt x="16265" y="2578"/>
                  </a:lnTo>
                  <a:lnTo>
                    <a:pt x="16317" y="2691"/>
                  </a:lnTo>
                  <a:lnTo>
                    <a:pt x="16379" y="2801"/>
                  </a:lnTo>
                  <a:lnTo>
                    <a:pt x="16453" y="2906"/>
                  </a:lnTo>
                  <a:lnTo>
                    <a:pt x="16541" y="3010"/>
                  </a:lnTo>
                  <a:lnTo>
                    <a:pt x="16593" y="3058"/>
                  </a:lnTo>
                  <a:lnTo>
                    <a:pt x="16659" y="3105"/>
                  </a:lnTo>
                  <a:lnTo>
                    <a:pt x="16737" y="3153"/>
                  </a:lnTo>
                  <a:lnTo>
                    <a:pt x="16824" y="3200"/>
                  </a:lnTo>
                  <a:lnTo>
                    <a:pt x="16921" y="3244"/>
                  </a:lnTo>
                  <a:lnTo>
                    <a:pt x="17029" y="3289"/>
                  </a:lnTo>
                  <a:lnTo>
                    <a:pt x="17144" y="3335"/>
                  </a:lnTo>
                  <a:lnTo>
                    <a:pt x="17267" y="3381"/>
                  </a:lnTo>
                  <a:lnTo>
                    <a:pt x="17532" y="3479"/>
                  </a:lnTo>
                  <a:lnTo>
                    <a:pt x="17818" y="3582"/>
                  </a:lnTo>
                  <a:lnTo>
                    <a:pt x="17966" y="3636"/>
                  </a:lnTo>
                  <a:lnTo>
                    <a:pt x="18118" y="3692"/>
                  </a:lnTo>
                  <a:lnTo>
                    <a:pt x="18272" y="3754"/>
                  </a:lnTo>
                  <a:lnTo>
                    <a:pt x="18426" y="3818"/>
                  </a:lnTo>
                  <a:lnTo>
                    <a:pt x="18580" y="3885"/>
                  </a:lnTo>
                  <a:lnTo>
                    <a:pt x="18735" y="3957"/>
                  </a:lnTo>
                  <a:lnTo>
                    <a:pt x="18888" y="4033"/>
                  </a:lnTo>
                  <a:lnTo>
                    <a:pt x="19038" y="4115"/>
                  </a:lnTo>
                  <a:lnTo>
                    <a:pt x="19187" y="4199"/>
                  </a:lnTo>
                  <a:lnTo>
                    <a:pt x="19331" y="4293"/>
                  </a:lnTo>
                  <a:lnTo>
                    <a:pt x="19471" y="4389"/>
                  </a:lnTo>
                  <a:lnTo>
                    <a:pt x="19606" y="4493"/>
                  </a:lnTo>
                  <a:lnTo>
                    <a:pt x="19734" y="4603"/>
                  </a:lnTo>
                  <a:lnTo>
                    <a:pt x="19855" y="4721"/>
                  </a:lnTo>
                  <a:lnTo>
                    <a:pt x="19970" y="4843"/>
                  </a:lnTo>
                  <a:lnTo>
                    <a:pt x="20075" y="4974"/>
                  </a:lnTo>
                  <a:lnTo>
                    <a:pt x="20171" y="5114"/>
                  </a:lnTo>
                  <a:lnTo>
                    <a:pt x="20258" y="5261"/>
                  </a:lnTo>
                  <a:lnTo>
                    <a:pt x="20333" y="5417"/>
                  </a:lnTo>
                  <a:lnTo>
                    <a:pt x="20397" y="5583"/>
                  </a:lnTo>
                  <a:lnTo>
                    <a:pt x="20404" y="5602"/>
                  </a:lnTo>
                  <a:lnTo>
                    <a:pt x="20428" y="5660"/>
                  </a:lnTo>
                  <a:lnTo>
                    <a:pt x="20463" y="5752"/>
                  </a:lnTo>
                  <a:lnTo>
                    <a:pt x="20509" y="5877"/>
                  </a:lnTo>
                  <a:lnTo>
                    <a:pt x="20535" y="5952"/>
                  </a:lnTo>
                  <a:lnTo>
                    <a:pt x="20562" y="6033"/>
                  </a:lnTo>
                  <a:lnTo>
                    <a:pt x="20592" y="6119"/>
                  </a:lnTo>
                  <a:lnTo>
                    <a:pt x="20623" y="6215"/>
                  </a:lnTo>
                  <a:lnTo>
                    <a:pt x="20655" y="6315"/>
                  </a:lnTo>
                  <a:lnTo>
                    <a:pt x="20686" y="6422"/>
                  </a:lnTo>
                  <a:lnTo>
                    <a:pt x="20718" y="6535"/>
                  </a:lnTo>
                  <a:lnTo>
                    <a:pt x="20750" y="6652"/>
                  </a:lnTo>
                  <a:lnTo>
                    <a:pt x="20783" y="6774"/>
                  </a:lnTo>
                  <a:lnTo>
                    <a:pt x="20814" y="6902"/>
                  </a:lnTo>
                  <a:lnTo>
                    <a:pt x="20845" y="7034"/>
                  </a:lnTo>
                  <a:lnTo>
                    <a:pt x="20875" y="7168"/>
                  </a:lnTo>
                  <a:lnTo>
                    <a:pt x="20903" y="7308"/>
                  </a:lnTo>
                  <a:lnTo>
                    <a:pt x="20928" y="7450"/>
                  </a:lnTo>
                  <a:lnTo>
                    <a:pt x="20953" y="7595"/>
                  </a:lnTo>
                  <a:lnTo>
                    <a:pt x="20976" y="7744"/>
                  </a:lnTo>
                  <a:lnTo>
                    <a:pt x="20995" y="7895"/>
                  </a:lnTo>
                  <a:lnTo>
                    <a:pt x="21012" y="8048"/>
                  </a:lnTo>
                  <a:lnTo>
                    <a:pt x="21025" y="8203"/>
                  </a:lnTo>
                  <a:lnTo>
                    <a:pt x="21037" y="8358"/>
                  </a:lnTo>
                  <a:lnTo>
                    <a:pt x="21043" y="8515"/>
                  </a:lnTo>
                  <a:lnTo>
                    <a:pt x="21046" y="8673"/>
                  </a:lnTo>
                  <a:lnTo>
                    <a:pt x="21045" y="8831"/>
                  </a:lnTo>
                  <a:lnTo>
                    <a:pt x="21040" y="8989"/>
                  </a:lnTo>
                  <a:lnTo>
                    <a:pt x="21041" y="9015"/>
                  </a:lnTo>
                  <a:lnTo>
                    <a:pt x="21045" y="9091"/>
                  </a:lnTo>
                  <a:lnTo>
                    <a:pt x="21050" y="9209"/>
                  </a:lnTo>
                  <a:lnTo>
                    <a:pt x="21060" y="9362"/>
                  </a:lnTo>
                  <a:lnTo>
                    <a:pt x="21075" y="9545"/>
                  </a:lnTo>
                  <a:lnTo>
                    <a:pt x="21091" y="9748"/>
                  </a:lnTo>
                  <a:lnTo>
                    <a:pt x="21103" y="9856"/>
                  </a:lnTo>
                  <a:lnTo>
                    <a:pt x="21113" y="9968"/>
                  </a:lnTo>
                  <a:lnTo>
                    <a:pt x="21126" y="10081"/>
                  </a:lnTo>
                  <a:lnTo>
                    <a:pt x="21142" y="10196"/>
                  </a:lnTo>
                  <a:lnTo>
                    <a:pt x="21157" y="10312"/>
                  </a:lnTo>
                  <a:lnTo>
                    <a:pt x="21174" y="10424"/>
                  </a:lnTo>
                  <a:lnTo>
                    <a:pt x="21194" y="10539"/>
                  </a:lnTo>
                  <a:lnTo>
                    <a:pt x="21213" y="10650"/>
                  </a:lnTo>
                  <a:lnTo>
                    <a:pt x="21237" y="10759"/>
                  </a:lnTo>
                  <a:lnTo>
                    <a:pt x="21260" y="10864"/>
                  </a:lnTo>
                  <a:lnTo>
                    <a:pt x="21285" y="10963"/>
                  </a:lnTo>
                  <a:lnTo>
                    <a:pt x="21312" y="11059"/>
                  </a:lnTo>
                  <a:lnTo>
                    <a:pt x="21340" y="11146"/>
                  </a:lnTo>
                  <a:lnTo>
                    <a:pt x="21371" y="11228"/>
                  </a:lnTo>
                  <a:lnTo>
                    <a:pt x="21405" y="11301"/>
                  </a:lnTo>
                  <a:lnTo>
                    <a:pt x="21439" y="11363"/>
                  </a:lnTo>
                  <a:lnTo>
                    <a:pt x="21476" y="11419"/>
                  </a:lnTo>
                  <a:lnTo>
                    <a:pt x="21514" y="11462"/>
                  </a:lnTo>
                  <a:lnTo>
                    <a:pt x="21557" y="11495"/>
                  </a:lnTo>
                  <a:lnTo>
                    <a:pt x="21600" y="11516"/>
                  </a:lnTo>
                  <a:lnTo>
                    <a:pt x="21561" y="11495"/>
                  </a:lnTo>
                  <a:lnTo>
                    <a:pt x="21444" y="11438"/>
                  </a:lnTo>
                  <a:lnTo>
                    <a:pt x="21360" y="11400"/>
                  </a:lnTo>
                  <a:lnTo>
                    <a:pt x="21255" y="11358"/>
                  </a:lnTo>
                  <a:lnTo>
                    <a:pt x="21135" y="11314"/>
                  </a:lnTo>
                  <a:lnTo>
                    <a:pt x="20998" y="11267"/>
                  </a:lnTo>
                  <a:lnTo>
                    <a:pt x="20844" y="11221"/>
                  </a:lnTo>
                  <a:lnTo>
                    <a:pt x="20674" y="11177"/>
                  </a:lnTo>
                  <a:lnTo>
                    <a:pt x="20487" y="11135"/>
                  </a:lnTo>
                  <a:lnTo>
                    <a:pt x="20288" y="11097"/>
                  </a:lnTo>
                  <a:lnTo>
                    <a:pt x="20071" y="11065"/>
                  </a:lnTo>
                  <a:lnTo>
                    <a:pt x="19840" y="11039"/>
                  </a:lnTo>
                  <a:lnTo>
                    <a:pt x="19598" y="11025"/>
                  </a:lnTo>
                  <a:lnTo>
                    <a:pt x="19340" y="11020"/>
                  </a:lnTo>
                  <a:lnTo>
                    <a:pt x="19069" y="11027"/>
                  </a:lnTo>
                  <a:lnTo>
                    <a:pt x="18787" y="11046"/>
                  </a:lnTo>
                  <a:lnTo>
                    <a:pt x="18491" y="11081"/>
                  </a:lnTo>
                  <a:lnTo>
                    <a:pt x="18184" y="11130"/>
                  </a:lnTo>
                  <a:lnTo>
                    <a:pt x="17865" y="11201"/>
                  </a:lnTo>
                  <a:lnTo>
                    <a:pt x="17537" y="11287"/>
                  </a:lnTo>
                  <a:lnTo>
                    <a:pt x="17197" y="11395"/>
                  </a:lnTo>
                  <a:lnTo>
                    <a:pt x="16847" y="11526"/>
                  </a:lnTo>
                  <a:lnTo>
                    <a:pt x="16490" y="11679"/>
                  </a:lnTo>
                  <a:lnTo>
                    <a:pt x="16121" y="11857"/>
                  </a:lnTo>
                  <a:lnTo>
                    <a:pt x="15744" y="12062"/>
                  </a:lnTo>
                  <a:lnTo>
                    <a:pt x="15358" y="12294"/>
                  </a:lnTo>
                  <a:lnTo>
                    <a:pt x="14965" y="12557"/>
                  </a:lnTo>
                  <a:lnTo>
                    <a:pt x="14566" y="12849"/>
                  </a:lnTo>
                  <a:lnTo>
                    <a:pt x="14159" y="13176"/>
                  </a:lnTo>
                  <a:lnTo>
                    <a:pt x="13745" y="13535"/>
                  </a:lnTo>
                  <a:lnTo>
                    <a:pt x="13706" y="13578"/>
                  </a:lnTo>
                  <a:lnTo>
                    <a:pt x="13596" y="13699"/>
                  </a:lnTo>
                  <a:lnTo>
                    <a:pt x="13517" y="13784"/>
                  </a:lnTo>
                  <a:lnTo>
                    <a:pt x="13421" y="13886"/>
                  </a:lnTo>
                  <a:lnTo>
                    <a:pt x="13311" y="13999"/>
                  </a:lnTo>
                  <a:lnTo>
                    <a:pt x="13187" y="14122"/>
                  </a:lnTo>
                  <a:lnTo>
                    <a:pt x="13051" y="14255"/>
                  </a:lnTo>
                  <a:lnTo>
                    <a:pt x="12900" y="14397"/>
                  </a:lnTo>
                  <a:lnTo>
                    <a:pt x="12739" y="14544"/>
                  </a:lnTo>
                  <a:lnTo>
                    <a:pt x="12570" y="14697"/>
                  </a:lnTo>
                  <a:lnTo>
                    <a:pt x="12388" y="14852"/>
                  </a:lnTo>
                  <a:lnTo>
                    <a:pt x="12198" y="15008"/>
                  </a:lnTo>
                  <a:lnTo>
                    <a:pt x="12001" y="15161"/>
                  </a:lnTo>
                  <a:lnTo>
                    <a:pt x="11796" y="15314"/>
                  </a:lnTo>
                  <a:lnTo>
                    <a:pt x="11584" y="15464"/>
                  </a:lnTo>
                  <a:lnTo>
                    <a:pt x="11368" y="15608"/>
                  </a:lnTo>
                  <a:lnTo>
                    <a:pt x="11146" y="15743"/>
                  </a:lnTo>
                  <a:lnTo>
                    <a:pt x="10921" y="15871"/>
                  </a:lnTo>
                  <a:lnTo>
                    <a:pt x="10693" y="15987"/>
                  </a:lnTo>
                  <a:lnTo>
                    <a:pt x="10462" y="16091"/>
                  </a:lnTo>
                  <a:lnTo>
                    <a:pt x="10230" y="16182"/>
                  </a:lnTo>
                  <a:lnTo>
                    <a:pt x="9998" y="16255"/>
                  </a:lnTo>
                  <a:lnTo>
                    <a:pt x="9766" y="16314"/>
                  </a:lnTo>
                  <a:lnTo>
                    <a:pt x="9535" y="16352"/>
                  </a:lnTo>
                  <a:lnTo>
                    <a:pt x="9306" y="16368"/>
                  </a:lnTo>
                  <a:lnTo>
                    <a:pt x="9079" y="16365"/>
                  </a:lnTo>
                  <a:lnTo>
                    <a:pt x="8856" y="16335"/>
                  </a:lnTo>
                  <a:lnTo>
                    <a:pt x="8637" y="16282"/>
                  </a:lnTo>
                  <a:lnTo>
                    <a:pt x="8424" y="16201"/>
                  </a:lnTo>
                  <a:lnTo>
                    <a:pt x="8217" y="16089"/>
                  </a:lnTo>
                  <a:lnTo>
                    <a:pt x="8206" y="16070"/>
                  </a:lnTo>
                  <a:lnTo>
                    <a:pt x="8171" y="16017"/>
                  </a:lnTo>
                  <a:lnTo>
                    <a:pt x="8147" y="15979"/>
                  </a:lnTo>
                  <a:lnTo>
                    <a:pt x="8116" y="15938"/>
                  </a:lnTo>
                  <a:lnTo>
                    <a:pt x="8079" y="15890"/>
                  </a:lnTo>
                  <a:lnTo>
                    <a:pt x="8038" y="15840"/>
                  </a:lnTo>
                  <a:lnTo>
                    <a:pt x="7990" y="15785"/>
                  </a:lnTo>
                  <a:lnTo>
                    <a:pt x="7939" y="15729"/>
                  </a:lnTo>
                  <a:lnTo>
                    <a:pt x="7881" y="15673"/>
                  </a:lnTo>
                  <a:lnTo>
                    <a:pt x="7819" y="15616"/>
                  </a:lnTo>
                  <a:lnTo>
                    <a:pt x="7750" y="15560"/>
                  </a:lnTo>
                  <a:lnTo>
                    <a:pt x="7677" y="15504"/>
                  </a:lnTo>
                  <a:lnTo>
                    <a:pt x="7600" y="15451"/>
                  </a:lnTo>
                  <a:lnTo>
                    <a:pt x="7517" y="15403"/>
                  </a:lnTo>
                  <a:lnTo>
                    <a:pt x="7429" y="15357"/>
                  </a:lnTo>
                  <a:lnTo>
                    <a:pt x="7336" y="15321"/>
                  </a:lnTo>
                  <a:lnTo>
                    <a:pt x="7238" y="15287"/>
                  </a:lnTo>
                  <a:lnTo>
                    <a:pt x="7137" y="15260"/>
                  </a:lnTo>
                  <a:lnTo>
                    <a:pt x="7031" y="15244"/>
                  </a:lnTo>
                  <a:lnTo>
                    <a:pt x="6918" y="15234"/>
                  </a:lnTo>
                  <a:lnTo>
                    <a:pt x="6802" y="15236"/>
                  </a:lnTo>
                  <a:lnTo>
                    <a:pt x="6681" y="15249"/>
                  </a:lnTo>
                  <a:lnTo>
                    <a:pt x="6556" y="15271"/>
                  </a:lnTo>
                  <a:lnTo>
                    <a:pt x="6426" y="15308"/>
                  </a:lnTo>
                  <a:lnTo>
                    <a:pt x="6292" y="15360"/>
                  </a:lnTo>
                  <a:lnTo>
                    <a:pt x="6154" y="15424"/>
                  </a:lnTo>
                  <a:lnTo>
                    <a:pt x="6012" y="15504"/>
                  </a:lnTo>
                  <a:lnTo>
                    <a:pt x="5864" y="15601"/>
                  </a:lnTo>
                  <a:lnTo>
                    <a:pt x="5712" y="15714"/>
                  </a:lnTo>
                  <a:lnTo>
                    <a:pt x="5558" y="15847"/>
                  </a:lnTo>
                  <a:lnTo>
                    <a:pt x="5395" y="16008"/>
                  </a:lnTo>
                  <a:lnTo>
                    <a:pt x="5239" y="16172"/>
                  </a:lnTo>
                  <a:lnTo>
                    <a:pt x="5090" y="16335"/>
                  </a:lnTo>
                  <a:lnTo>
                    <a:pt x="4950" y="16500"/>
                  </a:lnTo>
                  <a:lnTo>
                    <a:pt x="4816" y="16665"/>
                  </a:lnTo>
                  <a:lnTo>
                    <a:pt x="4689" y="16829"/>
                  </a:lnTo>
                  <a:lnTo>
                    <a:pt x="4569" y="16993"/>
                  </a:lnTo>
                  <a:lnTo>
                    <a:pt x="4455" y="17161"/>
                  </a:lnTo>
                  <a:lnTo>
                    <a:pt x="4346" y="17325"/>
                  </a:lnTo>
                  <a:lnTo>
                    <a:pt x="4242" y="17489"/>
                  </a:lnTo>
                  <a:lnTo>
                    <a:pt x="4145" y="17655"/>
                  </a:lnTo>
                  <a:lnTo>
                    <a:pt x="4052" y="17819"/>
                  </a:lnTo>
                  <a:lnTo>
                    <a:pt x="3965" y="17985"/>
                  </a:lnTo>
                  <a:lnTo>
                    <a:pt x="3881" y="18149"/>
                  </a:lnTo>
                  <a:lnTo>
                    <a:pt x="3802" y="18312"/>
                  </a:lnTo>
                  <a:lnTo>
                    <a:pt x="3724" y="18474"/>
                  </a:lnTo>
                  <a:lnTo>
                    <a:pt x="3651" y="18635"/>
                  </a:lnTo>
                  <a:lnTo>
                    <a:pt x="3581" y="18798"/>
                  </a:lnTo>
                  <a:lnTo>
                    <a:pt x="3515" y="18959"/>
                  </a:lnTo>
                  <a:lnTo>
                    <a:pt x="3450" y="19119"/>
                  </a:lnTo>
                  <a:lnTo>
                    <a:pt x="3387" y="19276"/>
                  </a:lnTo>
                  <a:lnTo>
                    <a:pt x="3327" y="19434"/>
                  </a:lnTo>
                  <a:lnTo>
                    <a:pt x="3267" y="19590"/>
                  </a:lnTo>
                  <a:lnTo>
                    <a:pt x="3210" y="19745"/>
                  </a:lnTo>
                  <a:lnTo>
                    <a:pt x="3096" y="20048"/>
                  </a:lnTo>
                  <a:lnTo>
                    <a:pt x="2985" y="20346"/>
                  </a:lnTo>
                  <a:lnTo>
                    <a:pt x="2928" y="20493"/>
                  </a:lnTo>
                  <a:lnTo>
                    <a:pt x="2871" y="20636"/>
                  </a:lnTo>
                  <a:lnTo>
                    <a:pt x="2812" y="20780"/>
                  </a:lnTo>
                  <a:lnTo>
                    <a:pt x="2754" y="20920"/>
                  </a:lnTo>
                  <a:lnTo>
                    <a:pt x="738" y="6060"/>
                  </a:lnTo>
                  <a:lnTo>
                    <a:pt x="247" y="6215"/>
                  </a:lnTo>
                  <a:lnTo>
                    <a:pt x="320" y="5795"/>
                  </a:lnTo>
                  <a:lnTo>
                    <a:pt x="19" y="5870"/>
                  </a:lnTo>
                  <a:lnTo>
                    <a:pt x="479" y="4236"/>
                  </a:lnTo>
                  <a:lnTo>
                    <a:pt x="290" y="3990"/>
                  </a:lnTo>
                  <a:lnTo>
                    <a:pt x="361" y="4451"/>
                  </a:lnTo>
                  <a:lnTo>
                    <a:pt x="299" y="4633"/>
                  </a:lnTo>
                  <a:lnTo>
                    <a:pt x="189" y="3821"/>
                  </a:lnTo>
                  <a:lnTo>
                    <a:pt x="14" y="3515"/>
                  </a:lnTo>
                  <a:lnTo>
                    <a:pt x="0" y="642"/>
                  </a:lnTo>
                  <a:lnTo>
                    <a:pt x="801" y="3243"/>
                  </a:lnTo>
                  <a:lnTo>
                    <a:pt x="711" y="3507"/>
                  </a:lnTo>
                  <a:lnTo>
                    <a:pt x="731" y="3499"/>
                  </a:lnTo>
                  <a:lnTo>
                    <a:pt x="757" y="3493"/>
                  </a:lnTo>
                  <a:lnTo>
                    <a:pt x="788" y="3487"/>
                  </a:lnTo>
                  <a:lnTo>
                    <a:pt x="824" y="3479"/>
                  </a:lnTo>
                  <a:lnTo>
                    <a:pt x="864" y="3471"/>
                  </a:lnTo>
                  <a:lnTo>
                    <a:pt x="908" y="3461"/>
                  </a:lnTo>
                  <a:lnTo>
                    <a:pt x="952" y="3453"/>
                  </a:lnTo>
                  <a:lnTo>
                    <a:pt x="1002" y="3444"/>
                  </a:lnTo>
                </a:path>
                <a:path w="21600" h="21600">
                  <a:moveTo>
                    <a:pt x="716" y="5897"/>
                  </a:moveTo>
                  <a:lnTo>
                    <a:pt x="692" y="5724"/>
                  </a:lnTo>
                  <a:lnTo>
                    <a:pt x="515" y="5784"/>
                  </a:lnTo>
                  <a:lnTo>
                    <a:pt x="482" y="5977"/>
                  </a:lnTo>
                  <a:lnTo>
                    <a:pt x="716" y="5897"/>
                  </a:lnTo>
                </a:path>
                <a:path w="21600" h="21600">
                  <a:moveTo>
                    <a:pt x="657" y="5464"/>
                  </a:moveTo>
                  <a:lnTo>
                    <a:pt x="614" y="5146"/>
                  </a:lnTo>
                  <a:lnTo>
                    <a:pt x="539" y="5504"/>
                  </a:lnTo>
                  <a:lnTo>
                    <a:pt x="657" y="5464"/>
                  </a:lnTo>
                </a:path>
                <a:path w="21600" h="21600">
                  <a:moveTo>
                    <a:pt x="566" y="4799"/>
                  </a:moveTo>
                  <a:lnTo>
                    <a:pt x="534" y="4555"/>
                  </a:lnTo>
                  <a:lnTo>
                    <a:pt x="251" y="5614"/>
                  </a:lnTo>
                  <a:lnTo>
                    <a:pt x="375" y="5572"/>
                  </a:lnTo>
                  <a:lnTo>
                    <a:pt x="566" y="4799"/>
                  </a:lnTo>
                </a:path>
                <a:path w="21600" h="21600">
                  <a:moveTo>
                    <a:pt x="447" y="3907"/>
                  </a:moveTo>
                  <a:lnTo>
                    <a:pt x="416" y="3684"/>
                  </a:lnTo>
                  <a:lnTo>
                    <a:pt x="413" y="3686"/>
                  </a:lnTo>
                  <a:lnTo>
                    <a:pt x="53" y="1033"/>
                  </a:lnTo>
                  <a:lnTo>
                    <a:pt x="143" y="3444"/>
                  </a:lnTo>
                  <a:lnTo>
                    <a:pt x="447" y="3907"/>
                  </a:lnTo>
                  <a:close/>
                </a:path>
              </a:pathLst>
            </a:custGeom>
            <a:solidFill>
              <a:srgbClr val="AE0E16"/>
            </a:solidFill>
            <a:ln cap="flat" cmpd="sng">
              <a:noFill/>
              <a:prstDash val="solid"/>
              <a:round/>
            </a:ln>
          </p:spPr>
        </p:sp>
        <p:sp>
          <p:nvSpPr>
            <p:cNvPr id="312" name="曲线"/>
            <p:cNvSpPr>
              <a:spLocks/>
            </p:cNvSpPr>
            <p:nvPr/>
          </p:nvSpPr>
          <p:spPr>
            <a:xfrm>
              <a:off x="4055739" y="1100338"/>
              <a:ext cx="387478" cy="395152"/>
            </a:xfrm>
            <a:custGeom>
              <a:avLst/>
              <a:gdLst>
                <a:gd name="T1" fmla="*/ 0 w 21600"/>
                <a:gd name="T2" fmla="*/ 0 h 21600"/>
                <a:gd name="T3" fmla="*/ 21600 w 21600"/>
                <a:gd name="T4" fmla="*/ 21600 h 21600"/>
              </a:gdLst>
              <a:ahLst/>
              <a:cxnLst/>
              <a:rect l="T1" t="T2" r="T3" b="T4"/>
              <a:pathLst>
                <a:path w="21600" h="21600">
                  <a:moveTo>
                    <a:pt x="10834" y="0"/>
                  </a:moveTo>
                  <a:lnTo>
                    <a:pt x="11700" y="57"/>
                  </a:lnTo>
                  <a:lnTo>
                    <a:pt x="12534" y="173"/>
                  </a:lnTo>
                  <a:lnTo>
                    <a:pt x="13338" y="340"/>
                  </a:lnTo>
                  <a:lnTo>
                    <a:pt x="14107" y="557"/>
                  </a:lnTo>
                  <a:lnTo>
                    <a:pt x="14842" y="824"/>
                  </a:lnTo>
                  <a:lnTo>
                    <a:pt x="15544" y="1134"/>
                  </a:lnTo>
                  <a:lnTo>
                    <a:pt x="16212" y="1489"/>
                  </a:lnTo>
                  <a:lnTo>
                    <a:pt x="16844" y="1882"/>
                  </a:lnTo>
                  <a:lnTo>
                    <a:pt x="17437" y="2314"/>
                  </a:lnTo>
                  <a:lnTo>
                    <a:pt x="17997" y="2782"/>
                  </a:lnTo>
                  <a:lnTo>
                    <a:pt x="18518" y="3281"/>
                  </a:lnTo>
                  <a:lnTo>
                    <a:pt x="18999" y="3811"/>
                  </a:lnTo>
                  <a:lnTo>
                    <a:pt x="19443" y="4370"/>
                  </a:lnTo>
                  <a:lnTo>
                    <a:pt x="19847" y="4952"/>
                  </a:lnTo>
                  <a:lnTo>
                    <a:pt x="20211" y="5555"/>
                  </a:lnTo>
                  <a:lnTo>
                    <a:pt x="20534" y="6182"/>
                  </a:lnTo>
                  <a:lnTo>
                    <a:pt x="20817" y="6824"/>
                  </a:lnTo>
                  <a:lnTo>
                    <a:pt x="21057" y="7483"/>
                  </a:lnTo>
                  <a:lnTo>
                    <a:pt x="21253" y="8153"/>
                  </a:lnTo>
                  <a:lnTo>
                    <a:pt x="21405" y="8831"/>
                  </a:lnTo>
                  <a:lnTo>
                    <a:pt x="21516" y="9518"/>
                  </a:lnTo>
                  <a:lnTo>
                    <a:pt x="21579" y="10209"/>
                  </a:lnTo>
                  <a:lnTo>
                    <a:pt x="21598" y="10903"/>
                  </a:lnTo>
                  <a:lnTo>
                    <a:pt x="21571" y="11598"/>
                  </a:lnTo>
                  <a:lnTo>
                    <a:pt x="21497" y="12288"/>
                  </a:lnTo>
                  <a:lnTo>
                    <a:pt x="21373" y="12973"/>
                  </a:lnTo>
                  <a:lnTo>
                    <a:pt x="21203" y="13649"/>
                  </a:lnTo>
                  <a:lnTo>
                    <a:pt x="20984" y="14316"/>
                  </a:lnTo>
                  <a:lnTo>
                    <a:pt x="20717" y="14969"/>
                  </a:lnTo>
                  <a:lnTo>
                    <a:pt x="20399" y="15607"/>
                  </a:lnTo>
                  <a:lnTo>
                    <a:pt x="20028" y="16226"/>
                  </a:lnTo>
                  <a:lnTo>
                    <a:pt x="19608" y="16826"/>
                  </a:lnTo>
                  <a:lnTo>
                    <a:pt x="21600" y="18686"/>
                  </a:lnTo>
                  <a:lnTo>
                    <a:pt x="18928" y="21421"/>
                  </a:lnTo>
                  <a:lnTo>
                    <a:pt x="16966" y="19519"/>
                  </a:lnTo>
                  <a:lnTo>
                    <a:pt x="16555" y="19763"/>
                  </a:lnTo>
                  <a:lnTo>
                    <a:pt x="16142" y="19992"/>
                  </a:lnTo>
                  <a:lnTo>
                    <a:pt x="15728" y="20204"/>
                  </a:lnTo>
                  <a:lnTo>
                    <a:pt x="15313" y="20399"/>
                  </a:lnTo>
                  <a:lnTo>
                    <a:pt x="14896" y="20581"/>
                  </a:lnTo>
                  <a:lnTo>
                    <a:pt x="14479" y="20745"/>
                  </a:lnTo>
                  <a:lnTo>
                    <a:pt x="14060" y="20894"/>
                  </a:lnTo>
                  <a:lnTo>
                    <a:pt x="13641" y="21025"/>
                  </a:lnTo>
                  <a:lnTo>
                    <a:pt x="13222" y="21141"/>
                  </a:lnTo>
                  <a:lnTo>
                    <a:pt x="12802" y="21241"/>
                  </a:lnTo>
                  <a:lnTo>
                    <a:pt x="12382" y="21324"/>
                  </a:lnTo>
                  <a:lnTo>
                    <a:pt x="11961" y="21390"/>
                  </a:lnTo>
                  <a:lnTo>
                    <a:pt x="11540" y="21442"/>
                  </a:lnTo>
                  <a:lnTo>
                    <a:pt x="11119" y="21476"/>
                  </a:lnTo>
                  <a:lnTo>
                    <a:pt x="10698" y="21492"/>
                  </a:lnTo>
                  <a:lnTo>
                    <a:pt x="10277" y="21493"/>
                  </a:lnTo>
                  <a:lnTo>
                    <a:pt x="9856" y="21477"/>
                  </a:lnTo>
                  <a:lnTo>
                    <a:pt x="9435" y="21444"/>
                  </a:lnTo>
                  <a:lnTo>
                    <a:pt x="9015" y="21392"/>
                  </a:lnTo>
                  <a:lnTo>
                    <a:pt x="8595" y="21327"/>
                  </a:lnTo>
                  <a:lnTo>
                    <a:pt x="8176" y="21242"/>
                  </a:lnTo>
                  <a:lnTo>
                    <a:pt x="7757" y="21141"/>
                  </a:lnTo>
                  <a:lnTo>
                    <a:pt x="7339" y="21023"/>
                  </a:lnTo>
                  <a:lnTo>
                    <a:pt x="6923" y="20888"/>
                  </a:lnTo>
                  <a:lnTo>
                    <a:pt x="6507" y="20734"/>
                  </a:lnTo>
                  <a:lnTo>
                    <a:pt x="6093" y="20564"/>
                  </a:lnTo>
                  <a:lnTo>
                    <a:pt x="5679" y="20378"/>
                  </a:lnTo>
                  <a:lnTo>
                    <a:pt x="5267" y="20173"/>
                  </a:lnTo>
                  <a:lnTo>
                    <a:pt x="4857" y="19950"/>
                  </a:lnTo>
                  <a:lnTo>
                    <a:pt x="4447" y="19709"/>
                  </a:lnTo>
                  <a:lnTo>
                    <a:pt x="4037" y="19451"/>
                  </a:lnTo>
                  <a:lnTo>
                    <a:pt x="3631" y="19176"/>
                  </a:lnTo>
                  <a:lnTo>
                    <a:pt x="3328" y="19469"/>
                  </a:lnTo>
                  <a:lnTo>
                    <a:pt x="3349" y="19629"/>
                  </a:lnTo>
                  <a:lnTo>
                    <a:pt x="3358" y="19782"/>
                  </a:lnTo>
                  <a:lnTo>
                    <a:pt x="3358" y="19934"/>
                  </a:lnTo>
                  <a:lnTo>
                    <a:pt x="3346" y="20079"/>
                  </a:lnTo>
                  <a:lnTo>
                    <a:pt x="3325" y="20220"/>
                  </a:lnTo>
                  <a:lnTo>
                    <a:pt x="3295" y="20355"/>
                  </a:lnTo>
                  <a:lnTo>
                    <a:pt x="3254" y="20484"/>
                  </a:lnTo>
                  <a:lnTo>
                    <a:pt x="3207" y="20609"/>
                  </a:lnTo>
                  <a:lnTo>
                    <a:pt x="3151" y="20727"/>
                  </a:lnTo>
                  <a:lnTo>
                    <a:pt x="3087" y="20840"/>
                  </a:lnTo>
                  <a:lnTo>
                    <a:pt x="3015" y="20945"/>
                  </a:lnTo>
                  <a:lnTo>
                    <a:pt x="2937" y="21043"/>
                  </a:lnTo>
                  <a:lnTo>
                    <a:pt x="2851" y="21136"/>
                  </a:lnTo>
                  <a:lnTo>
                    <a:pt x="2759" y="21219"/>
                  </a:lnTo>
                  <a:lnTo>
                    <a:pt x="2662" y="21296"/>
                  </a:lnTo>
                  <a:lnTo>
                    <a:pt x="2559" y="21363"/>
                  </a:lnTo>
                  <a:lnTo>
                    <a:pt x="2451" y="21423"/>
                  </a:lnTo>
                  <a:lnTo>
                    <a:pt x="2338" y="21477"/>
                  </a:lnTo>
                  <a:lnTo>
                    <a:pt x="2220" y="21520"/>
                  </a:lnTo>
                  <a:lnTo>
                    <a:pt x="2098" y="21554"/>
                  </a:lnTo>
                  <a:lnTo>
                    <a:pt x="1975" y="21578"/>
                  </a:lnTo>
                  <a:lnTo>
                    <a:pt x="1847" y="21594"/>
                  </a:lnTo>
                  <a:lnTo>
                    <a:pt x="1716" y="21600"/>
                  </a:lnTo>
                  <a:lnTo>
                    <a:pt x="1583" y="21595"/>
                  </a:lnTo>
                  <a:lnTo>
                    <a:pt x="1449" y="21581"/>
                  </a:lnTo>
                  <a:lnTo>
                    <a:pt x="1310" y="21555"/>
                  </a:lnTo>
                  <a:lnTo>
                    <a:pt x="1173" y="21519"/>
                  </a:lnTo>
                  <a:lnTo>
                    <a:pt x="1035" y="21472"/>
                  </a:lnTo>
                  <a:lnTo>
                    <a:pt x="895" y="21413"/>
                  </a:lnTo>
                  <a:lnTo>
                    <a:pt x="756" y="21343"/>
                  </a:lnTo>
                  <a:lnTo>
                    <a:pt x="618" y="21261"/>
                  </a:lnTo>
                  <a:lnTo>
                    <a:pt x="478" y="21167"/>
                  </a:lnTo>
                  <a:lnTo>
                    <a:pt x="389" y="21042"/>
                  </a:lnTo>
                  <a:lnTo>
                    <a:pt x="309" y="20918"/>
                  </a:lnTo>
                  <a:lnTo>
                    <a:pt x="239" y="20792"/>
                  </a:lnTo>
                  <a:lnTo>
                    <a:pt x="176" y="20667"/>
                  </a:lnTo>
                  <a:lnTo>
                    <a:pt x="124" y="20542"/>
                  </a:lnTo>
                  <a:lnTo>
                    <a:pt x="82" y="20415"/>
                  </a:lnTo>
                  <a:lnTo>
                    <a:pt x="47" y="20290"/>
                  </a:lnTo>
                  <a:lnTo>
                    <a:pt x="23" y="20165"/>
                  </a:lnTo>
                  <a:lnTo>
                    <a:pt x="6" y="20041"/>
                  </a:lnTo>
                  <a:lnTo>
                    <a:pt x="0" y="19920"/>
                  </a:lnTo>
                  <a:lnTo>
                    <a:pt x="1" y="19800"/>
                  </a:lnTo>
                  <a:lnTo>
                    <a:pt x="10" y="19681"/>
                  </a:lnTo>
                  <a:lnTo>
                    <a:pt x="28" y="19566"/>
                  </a:lnTo>
                  <a:lnTo>
                    <a:pt x="56" y="19451"/>
                  </a:lnTo>
                  <a:lnTo>
                    <a:pt x="90" y="19341"/>
                  </a:lnTo>
                  <a:lnTo>
                    <a:pt x="134" y="19234"/>
                  </a:lnTo>
                  <a:lnTo>
                    <a:pt x="185" y="19129"/>
                  </a:lnTo>
                  <a:lnTo>
                    <a:pt x="245" y="19029"/>
                  </a:lnTo>
                  <a:lnTo>
                    <a:pt x="312" y="18934"/>
                  </a:lnTo>
                  <a:lnTo>
                    <a:pt x="387" y="18841"/>
                  </a:lnTo>
                  <a:lnTo>
                    <a:pt x="470" y="18755"/>
                  </a:lnTo>
                  <a:lnTo>
                    <a:pt x="560" y="18673"/>
                  </a:lnTo>
                  <a:lnTo>
                    <a:pt x="659" y="18596"/>
                  </a:lnTo>
                  <a:lnTo>
                    <a:pt x="764" y="18525"/>
                  </a:lnTo>
                  <a:lnTo>
                    <a:pt x="877" y="18461"/>
                  </a:lnTo>
                  <a:lnTo>
                    <a:pt x="998" y="18401"/>
                  </a:lnTo>
                  <a:lnTo>
                    <a:pt x="1124" y="18350"/>
                  </a:lnTo>
                  <a:lnTo>
                    <a:pt x="1258" y="18305"/>
                  </a:lnTo>
                  <a:lnTo>
                    <a:pt x="1399" y="18267"/>
                  </a:lnTo>
                  <a:lnTo>
                    <a:pt x="1547" y="18235"/>
                  </a:lnTo>
                  <a:lnTo>
                    <a:pt x="1702" y="18212"/>
                  </a:lnTo>
                  <a:lnTo>
                    <a:pt x="1864" y="18198"/>
                  </a:lnTo>
                  <a:lnTo>
                    <a:pt x="2079" y="18016"/>
                  </a:lnTo>
                  <a:lnTo>
                    <a:pt x="659" y="16315"/>
                  </a:lnTo>
                  <a:lnTo>
                    <a:pt x="2312" y="14647"/>
                  </a:lnTo>
                  <a:lnTo>
                    <a:pt x="2614" y="14917"/>
                  </a:lnTo>
                  <a:lnTo>
                    <a:pt x="2922" y="15178"/>
                  </a:lnTo>
                  <a:lnTo>
                    <a:pt x="3235" y="15429"/>
                  </a:lnTo>
                  <a:lnTo>
                    <a:pt x="3556" y="15670"/>
                  </a:lnTo>
                  <a:lnTo>
                    <a:pt x="3882" y="15901"/>
                  </a:lnTo>
                  <a:lnTo>
                    <a:pt x="4215" y="16123"/>
                  </a:lnTo>
                  <a:lnTo>
                    <a:pt x="4552" y="16331"/>
                  </a:lnTo>
                  <a:lnTo>
                    <a:pt x="4894" y="16530"/>
                  </a:lnTo>
                  <a:lnTo>
                    <a:pt x="5242" y="16717"/>
                  </a:lnTo>
                  <a:lnTo>
                    <a:pt x="5594" y="16890"/>
                  </a:lnTo>
                  <a:lnTo>
                    <a:pt x="5949" y="17052"/>
                  </a:lnTo>
                  <a:lnTo>
                    <a:pt x="6310" y="17200"/>
                  </a:lnTo>
                  <a:lnTo>
                    <a:pt x="6674" y="17335"/>
                  </a:lnTo>
                  <a:lnTo>
                    <a:pt x="7043" y="17455"/>
                  </a:lnTo>
                  <a:lnTo>
                    <a:pt x="7416" y="17561"/>
                  </a:lnTo>
                  <a:lnTo>
                    <a:pt x="7792" y="17654"/>
                  </a:lnTo>
                  <a:lnTo>
                    <a:pt x="8171" y="17731"/>
                  </a:lnTo>
                  <a:lnTo>
                    <a:pt x="8553" y="17791"/>
                  </a:lnTo>
                  <a:lnTo>
                    <a:pt x="8938" y="17837"/>
                  </a:lnTo>
                  <a:lnTo>
                    <a:pt x="9324" y="17865"/>
                  </a:lnTo>
                  <a:lnTo>
                    <a:pt x="9714" y="17877"/>
                  </a:lnTo>
                  <a:lnTo>
                    <a:pt x="10106" y="17872"/>
                  </a:lnTo>
                  <a:lnTo>
                    <a:pt x="10499" y="17850"/>
                  </a:lnTo>
                  <a:lnTo>
                    <a:pt x="10894" y="17809"/>
                  </a:lnTo>
                  <a:lnTo>
                    <a:pt x="11290" y="17751"/>
                  </a:lnTo>
                  <a:lnTo>
                    <a:pt x="11688" y="17673"/>
                  </a:lnTo>
                  <a:lnTo>
                    <a:pt x="12087" y="17575"/>
                  </a:lnTo>
                  <a:lnTo>
                    <a:pt x="12486" y="17459"/>
                  </a:lnTo>
                  <a:lnTo>
                    <a:pt x="12886" y="17323"/>
                  </a:lnTo>
                  <a:lnTo>
                    <a:pt x="13286" y="17165"/>
                  </a:lnTo>
                  <a:lnTo>
                    <a:pt x="13687" y="16987"/>
                  </a:lnTo>
                  <a:lnTo>
                    <a:pt x="14088" y="16788"/>
                  </a:lnTo>
                  <a:lnTo>
                    <a:pt x="7006" y="10061"/>
                  </a:lnTo>
                  <a:lnTo>
                    <a:pt x="5054" y="12054"/>
                  </a:lnTo>
                  <a:lnTo>
                    <a:pt x="1912" y="8966"/>
                  </a:lnTo>
                  <a:lnTo>
                    <a:pt x="7308" y="3368"/>
                  </a:lnTo>
                  <a:lnTo>
                    <a:pt x="7430" y="3397"/>
                  </a:lnTo>
                  <a:lnTo>
                    <a:pt x="7553" y="3421"/>
                  </a:lnTo>
                  <a:lnTo>
                    <a:pt x="7674" y="3444"/>
                  </a:lnTo>
                  <a:lnTo>
                    <a:pt x="7793" y="3462"/>
                  </a:lnTo>
                  <a:lnTo>
                    <a:pt x="7912" y="3480"/>
                  </a:lnTo>
                  <a:lnTo>
                    <a:pt x="8030" y="3492"/>
                  </a:lnTo>
                  <a:lnTo>
                    <a:pt x="8147" y="3503"/>
                  </a:lnTo>
                  <a:lnTo>
                    <a:pt x="8262" y="3509"/>
                  </a:lnTo>
                  <a:lnTo>
                    <a:pt x="8378" y="3513"/>
                  </a:lnTo>
                  <a:lnTo>
                    <a:pt x="8491" y="3513"/>
                  </a:lnTo>
                  <a:lnTo>
                    <a:pt x="8603" y="3511"/>
                  </a:lnTo>
                  <a:lnTo>
                    <a:pt x="8717" y="3505"/>
                  </a:lnTo>
                  <a:lnTo>
                    <a:pt x="8827" y="3496"/>
                  </a:lnTo>
                  <a:lnTo>
                    <a:pt x="8936" y="3483"/>
                  </a:lnTo>
                  <a:lnTo>
                    <a:pt x="9043" y="3466"/>
                  </a:lnTo>
                  <a:lnTo>
                    <a:pt x="9152" y="3448"/>
                  </a:lnTo>
                  <a:lnTo>
                    <a:pt x="9259" y="3423"/>
                  </a:lnTo>
                  <a:lnTo>
                    <a:pt x="9363" y="3397"/>
                  </a:lnTo>
                  <a:lnTo>
                    <a:pt x="9468" y="3367"/>
                  </a:lnTo>
                  <a:lnTo>
                    <a:pt x="9570" y="3332"/>
                  </a:lnTo>
                  <a:lnTo>
                    <a:pt x="9671" y="3294"/>
                  </a:lnTo>
                  <a:lnTo>
                    <a:pt x="9771" y="3253"/>
                  </a:lnTo>
                  <a:lnTo>
                    <a:pt x="9871" y="3207"/>
                  </a:lnTo>
                  <a:lnTo>
                    <a:pt x="9969" y="3159"/>
                  </a:lnTo>
                  <a:lnTo>
                    <a:pt x="10066" y="3105"/>
                  </a:lnTo>
                  <a:lnTo>
                    <a:pt x="10161" y="3048"/>
                  </a:lnTo>
                  <a:lnTo>
                    <a:pt x="10257" y="2987"/>
                  </a:lnTo>
                  <a:lnTo>
                    <a:pt x="10348" y="2922"/>
                  </a:lnTo>
                  <a:lnTo>
                    <a:pt x="10440" y="2853"/>
                  </a:lnTo>
                  <a:lnTo>
                    <a:pt x="10531" y="2781"/>
                  </a:lnTo>
                  <a:lnTo>
                    <a:pt x="10620" y="2704"/>
                  </a:lnTo>
                  <a:lnTo>
                    <a:pt x="10708" y="2622"/>
                  </a:lnTo>
                  <a:lnTo>
                    <a:pt x="12414" y="4339"/>
                  </a:lnTo>
                  <a:lnTo>
                    <a:pt x="9703" y="7190"/>
                  </a:lnTo>
                  <a:lnTo>
                    <a:pt x="16929" y="14235"/>
                  </a:lnTo>
                  <a:lnTo>
                    <a:pt x="17150" y="13827"/>
                  </a:lnTo>
                  <a:lnTo>
                    <a:pt x="17343" y="13397"/>
                  </a:lnTo>
                  <a:lnTo>
                    <a:pt x="17505" y="12952"/>
                  </a:lnTo>
                  <a:lnTo>
                    <a:pt x="17639" y="12489"/>
                  </a:lnTo>
                  <a:lnTo>
                    <a:pt x="17743" y="12015"/>
                  </a:lnTo>
                  <a:lnTo>
                    <a:pt x="17820" y="11528"/>
                  </a:lnTo>
                  <a:lnTo>
                    <a:pt x="17868" y="11032"/>
                  </a:lnTo>
                  <a:lnTo>
                    <a:pt x="17888" y="10525"/>
                  </a:lnTo>
                  <a:lnTo>
                    <a:pt x="17880" y="10013"/>
                  </a:lnTo>
                  <a:lnTo>
                    <a:pt x="17846" y="9494"/>
                  </a:lnTo>
                  <a:lnTo>
                    <a:pt x="17784" y="8971"/>
                  </a:lnTo>
                  <a:lnTo>
                    <a:pt x="17697" y="8447"/>
                  </a:lnTo>
                  <a:lnTo>
                    <a:pt x="17583" y="7921"/>
                  </a:lnTo>
                  <a:lnTo>
                    <a:pt x="17442" y="7397"/>
                  </a:lnTo>
                  <a:lnTo>
                    <a:pt x="17276" y="6876"/>
                  </a:lnTo>
                  <a:lnTo>
                    <a:pt x="17084" y="6358"/>
                  </a:lnTo>
                  <a:lnTo>
                    <a:pt x="16869" y="5846"/>
                  </a:lnTo>
                  <a:lnTo>
                    <a:pt x="16626" y="5343"/>
                  </a:lnTo>
                  <a:lnTo>
                    <a:pt x="16360" y="4848"/>
                  </a:lnTo>
                  <a:lnTo>
                    <a:pt x="16072" y="4364"/>
                  </a:lnTo>
                  <a:lnTo>
                    <a:pt x="15758" y="3893"/>
                  </a:lnTo>
                  <a:lnTo>
                    <a:pt x="15421" y="3437"/>
                  </a:lnTo>
                  <a:lnTo>
                    <a:pt x="15060" y="2995"/>
                  </a:lnTo>
                  <a:lnTo>
                    <a:pt x="14678" y="2570"/>
                  </a:lnTo>
                  <a:lnTo>
                    <a:pt x="14273" y="2165"/>
                  </a:lnTo>
                  <a:lnTo>
                    <a:pt x="13846" y="1782"/>
                  </a:lnTo>
                  <a:lnTo>
                    <a:pt x="13397" y="1418"/>
                  </a:lnTo>
                  <a:lnTo>
                    <a:pt x="12927" y="1080"/>
                  </a:lnTo>
                  <a:lnTo>
                    <a:pt x="12434" y="767"/>
                  </a:lnTo>
                  <a:lnTo>
                    <a:pt x="11921" y="483"/>
                  </a:lnTo>
                  <a:lnTo>
                    <a:pt x="11389" y="227"/>
                  </a:lnTo>
                  <a:lnTo>
                    <a:pt x="10834" y="0"/>
                  </a:lnTo>
                  <a:close/>
                </a:path>
              </a:pathLst>
            </a:custGeom>
            <a:solidFill>
              <a:srgbClr val="FFD797"/>
            </a:solidFill>
            <a:ln cap="flat" cmpd="sng">
              <a:noFill/>
              <a:prstDash val="solid"/>
              <a:round/>
            </a:ln>
          </p:spPr>
        </p:sp>
      </p:grpSp>
    </p:spTree>
    <p:extLst>
      <p:ext uri="{BB962C8B-B14F-4D97-AF65-F5344CB8AC3E}">
        <p14:creationId xmlns:p14="http://schemas.microsoft.com/office/powerpoint/2010/main" val="1950639909"/>
      </p:ext>
    </p:extLst>
  </p:cSld>
  <p:clrMapOvr>
    <a:masterClrMapping/>
  </p:clrMapOvr>
  <p:transition spd="slow" advTm="2000">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309"/>
                                        </p:tgtEl>
                                        <p:attrNameLst>
                                          <p:attrName>style.visibility</p:attrName>
                                        </p:attrNameLst>
                                      </p:cBhvr>
                                      <p:to>
                                        <p:strVal val="visible"/>
                                      </p:to>
                                    </p:set>
                                    <p:animEffect transition="in" filter="barn(inVertical)">
                                      <p:cBhvr>
                                        <p:cTn id="7" dur="400"/>
                                        <p:tgtEl>
                                          <p:spTgt spid="309"/>
                                        </p:tgtEl>
                                      </p:cBhvr>
                                    </p:animEffect>
                                  </p:childTnLst>
                                </p:cTn>
                              </p:par>
                              <p:par>
                                <p:cTn id="8" presetID="2" presetClass="entr" presetSubtype="4" fill="hold" nodeType="withEffect">
                                  <p:stCondLst>
                                    <p:cond delay="0"/>
                                  </p:stCondLst>
                                  <p:childTnLst>
                                    <p:set>
                                      <p:cBhvr>
                                        <p:cTn id="9" dur="1" fill="hold">
                                          <p:stCondLst>
                                            <p:cond delay="0"/>
                                          </p:stCondLst>
                                        </p:cTn>
                                        <p:tgtEl>
                                          <p:spTgt spid="305"/>
                                        </p:tgtEl>
                                        <p:attrNameLst>
                                          <p:attrName>style.visibility</p:attrName>
                                        </p:attrNameLst>
                                      </p:cBhvr>
                                      <p:to>
                                        <p:strVal val="visible"/>
                                      </p:to>
                                    </p:set>
                                    <p:anim calcmode="lin" valueType="num">
                                      <p:cBhvr additive="base">
                                        <p:cTn id="10" dur="2000" fill="hold"/>
                                        <p:tgtEl>
                                          <p:spTgt spid="305"/>
                                        </p:tgtEl>
                                        <p:attrNameLst>
                                          <p:attrName>ppt_x</p:attrName>
                                        </p:attrNameLst>
                                      </p:cBhvr>
                                      <p:tavLst>
                                        <p:tav tm="0">
                                          <p:val>
                                            <p:strVal val="#ppt_x"/>
                                          </p:val>
                                        </p:tav>
                                        <p:tav tm="100000">
                                          <p:val>
                                            <p:strVal val="#ppt_x"/>
                                          </p:val>
                                        </p:tav>
                                      </p:tavLst>
                                    </p:anim>
                                    <p:anim calcmode="lin" valueType="num">
                                      <p:cBhvr additive="base">
                                        <p:cTn id="11" dur="2000" fill="hold"/>
                                        <p:tgtEl>
                                          <p:spTgt spid="305"/>
                                        </p:tgtEl>
                                        <p:attrNameLst>
                                          <p:attrName>ppt_y</p:attrName>
                                        </p:attrNameLst>
                                      </p:cBhvr>
                                      <p:tavLst>
                                        <p:tav tm="0">
                                          <p:val>
                                            <p:strVal val="1+#ppt_h/2"/>
                                          </p:val>
                                        </p:tav>
                                        <p:tav tm="100000">
                                          <p:val>
                                            <p:strVal val="#ppt_y"/>
                                          </p:val>
                                        </p:tav>
                                      </p:tavLst>
                                    </p:anim>
                                  </p:childTnLst>
                                </p:cTn>
                              </p:par>
                            </p:childTnLst>
                          </p:cTn>
                        </p:par>
                        <p:par>
                          <p:cTn id="12" fill="hold" nodeType="withGroup">
                            <p:stCondLst>
                              <p:cond delay="2000"/>
                            </p:stCondLst>
                            <p:childTnLst>
                              <p:par>
                                <p:cTn id="13" presetID="42" presetClass="entr" presetSubtype="0" fill="hold" grpId="0" nodeType="afterEffect">
                                  <p:stCondLst>
                                    <p:cond delay="0"/>
                                  </p:stCondLst>
                                  <p:childTnLst>
                                    <p:set>
                                      <p:cBhvr>
                                        <p:cTn id="14" dur="1" fill="hold">
                                          <p:stCondLst>
                                            <p:cond delay="0"/>
                                          </p:stCondLst>
                                        </p:cTn>
                                        <p:tgtEl>
                                          <p:spTgt spid="313"/>
                                        </p:tgtEl>
                                        <p:attrNameLst>
                                          <p:attrName>style.visibility</p:attrName>
                                        </p:attrNameLst>
                                      </p:cBhvr>
                                      <p:to>
                                        <p:strVal val="visible"/>
                                      </p:to>
                                    </p:set>
                                    <p:animEffect transition="in" filter="fade">
                                      <p:cBhvr>
                                        <p:cTn id="15" dur="1000"/>
                                        <p:tgtEl>
                                          <p:spTgt spid="313"/>
                                        </p:tgtEl>
                                      </p:cBhvr>
                                    </p:animEffect>
                                    <p:anim calcmode="lin" valueType="num">
                                      <p:cBhvr>
                                        <p:cTn id="16" dur="1000" fill="hold"/>
                                        <p:tgtEl>
                                          <p:spTgt spid="313"/>
                                        </p:tgtEl>
                                        <p:attrNameLst>
                                          <p:attrName>ppt_x</p:attrName>
                                        </p:attrNameLst>
                                      </p:cBhvr>
                                      <p:tavLst>
                                        <p:tav tm="0">
                                          <p:val>
                                            <p:strVal val="#ppt_x"/>
                                          </p:val>
                                        </p:tav>
                                        <p:tav tm="100000">
                                          <p:val>
                                            <p:strVal val="#ppt_x"/>
                                          </p:val>
                                        </p:tav>
                                      </p:tavLst>
                                    </p:anim>
                                    <p:anim calcmode="lin" valueType="num">
                                      <p:cBhvr>
                                        <p:cTn id="17" dur="1000" fill="hold"/>
                                        <p:tgtEl>
                                          <p:spTgt spid="313"/>
                                        </p:tgtEl>
                                        <p:attrNameLst>
                                          <p:attrName>ppt_y</p:attrName>
                                        </p:attrNameLst>
                                      </p:cBhvr>
                                      <p:tavLst>
                                        <p:tav tm="0">
                                          <p:val>
                                            <p:strVal val="#ppt_y+.1"/>
                                          </p:val>
                                        </p:tav>
                                        <p:tav tm="100000">
                                          <p:val>
                                            <p:strVal val="#ppt_y"/>
                                          </p:val>
                                        </p:tav>
                                      </p:tavLst>
                                    </p:anim>
                                  </p:childTnLst>
                                </p:cTn>
                              </p:par>
                            </p:childTnLst>
                          </p:cTn>
                        </p:par>
                        <p:par>
                          <p:cTn id="18" fill="hold">
                            <p:stCondLst>
                              <p:cond delay="3000"/>
                            </p:stCondLst>
                            <p:childTnLst>
                              <p:par>
                                <p:cTn id="19" presetID="2" presetClass="entr" presetSubtype="2" fill="hold" grpId="0" nodeType="afterEffect">
                                  <p:stCondLst>
                                    <p:cond delay="0"/>
                                  </p:stCondLst>
                                  <p:childTnLst>
                                    <p:set>
                                      <p:cBhvr>
                                        <p:cTn id="20" dur="1" fill="hold">
                                          <p:stCondLst>
                                            <p:cond delay="0"/>
                                          </p:stCondLst>
                                        </p:cTn>
                                        <p:tgtEl>
                                          <p:spTgt spid="308"/>
                                        </p:tgtEl>
                                        <p:attrNameLst>
                                          <p:attrName>style.visibility</p:attrName>
                                        </p:attrNameLst>
                                      </p:cBhvr>
                                      <p:to>
                                        <p:strVal val="visible"/>
                                      </p:to>
                                    </p:set>
                                    <p:anim calcmode="lin" valueType="num">
                                      <p:cBhvr additive="base">
                                        <p:cTn id="21" dur="500" fill="hold"/>
                                        <p:tgtEl>
                                          <p:spTgt spid="308"/>
                                        </p:tgtEl>
                                        <p:attrNameLst>
                                          <p:attrName>ppt_x</p:attrName>
                                        </p:attrNameLst>
                                      </p:cBhvr>
                                      <p:tavLst>
                                        <p:tav tm="0">
                                          <p:val>
                                            <p:strVal val="1+#ppt_w/2"/>
                                          </p:val>
                                        </p:tav>
                                        <p:tav tm="100000">
                                          <p:val>
                                            <p:strVal val="#ppt_x"/>
                                          </p:val>
                                        </p:tav>
                                      </p:tavLst>
                                    </p:anim>
                                    <p:anim calcmode="lin" valueType="num">
                                      <p:cBhvr additive="base">
                                        <p:cTn id="22" dur="500" fill="hold"/>
                                        <p:tgtEl>
                                          <p:spTgt spid="308"/>
                                        </p:tgtEl>
                                        <p:attrNameLst>
                                          <p:attrName>ppt_y</p:attrName>
                                        </p:attrNameLst>
                                      </p:cBhvr>
                                      <p:tavLst>
                                        <p:tav tm="0">
                                          <p:val>
                                            <p:strVal val="#ppt_y"/>
                                          </p:val>
                                        </p:tav>
                                        <p:tav tm="100000">
                                          <p:val>
                                            <p:strVal val="#ppt_y"/>
                                          </p:val>
                                        </p:tav>
                                      </p:tavLst>
                                    </p:anim>
                                  </p:childTnLst>
                                </p:cTn>
                              </p:par>
                            </p:childTnLst>
                          </p:cTn>
                        </p:par>
                        <p:par>
                          <p:cTn id="23" fill="hold" nodeType="withGroup">
                            <p:stCondLst>
                              <p:cond delay="3500"/>
                            </p:stCondLst>
                            <p:childTnLst>
                              <p:par>
                                <p:cTn id="24" presetID="56" presetClass="entr" presetSubtype="0" fill="hold" grpId="0" nodeType="afterEffect">
                                  <p:stCondLst>
                                    <p:cond delay="0"/>
                                  </p:stCondLst>
                                  <p:iterate type="lt">
                                    <p:tmPct val="10000"/>
                                  </p:iterate>
                                  <p:childTnLst>
                                    <p:set>
                                      <p:cBhvr>
                                        <p:cTn id="25" dur="1" fill="hold">
                                          <p:stCondLst>
                                            <p:cond delay="0"/>
                                          </p:stCondLst>
                                        </p:cTn>
                                        <p:tgtEl>
                                          <p:spTgt spid="310"/>
                                        </p:tgtEl>
                                        <p:attrNameLst>
                                          <p:attrName>style.visibility</p:attrName>
                                        </p:attrNameLst>
                                      </p:cBhvr>
                                      <p:to>
                                        <p:strVal val="visible"/>
                                      </p:to>
                                    </p:set>
                                    <p:anim by="(-#ppt_w*2)" calcmode="lin" valueType="num">
                                      <p:cBhvr rctx="PPT">
                                        <p:cTn id="26" dur="500" autoRev="1" fill="hold">
                                          <p:stCondLst>
                                            <p:cond delay="0"/>
                                          </p:stCondLst>
                                        </p:cTn>
                                        <p:tgtEl>
                                          <p:spTgt spid="310"/>
                                        </p:tgtEl>
                                        <p:attrNameLst>
                                          <p:attrName>ppt_w</p:attrName>
                                        </p:attrNameLst>
                                      </p:cBhvr>
                                    </p:anim>
                                    <p:anim by="(#ppt_w*0.50)" calcmode="lin" valueType="num">
                                      <p:cBhvr>
                                        <p:cTn id="27" dur="500" decel="50000" autoRev="1" fill="hold">
                                          <p:stCondLst>
                                            <p:cond delay="0"/>
                                          </p:stCondLst>
                                        </p:cTn>
                                        <p:tgtEl>
                                          <p:spTgt spid="310"/>
                                        </p:tgtEl>
                                        <p:attrNameLst>
                                          <p:attrName>ppt_x</p:attrName>
                                        </p:attrNameLst>
                                      </p:cBhvr>
                                    </p:anim>
                                    <p:anim from="(-#ppt_h/2)" to="(#ppt_y)" calcmode="lin" valueType="num">
                                      <p:cBhvr>
                                        <p:cTn id="28" dur="1000" fill="hold">
                                          <p:stCondLst>
                                            <p:cond delay="0"/>
                                          </p:stCondLst>
                                        </p:cTn>
                                        <p:tgtEl>
                                          <p:spTgt spid="310"/>
                                        </p:tgtEl>
                                        <p:attrNameLst>
                                          <p:attrName>ppt_y</p:attrName>
                                        </p:attrNameLst>
                                      </p:cBhvr>
                                    </p:anim>
                                    <p:animRot by="21600000">
                                      <p:cBhvr>
                                        <p:cTn id="29" dur="1000" fill="hold">
                                          <p:stCondLst>
                                            <p:cond delay="0"/>
                                          </p:stCondLst>
                                        </p:cTn>
                                        <p:tgtEl>
                                          <p:spTgt spid="31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8" grpId="0" animBg="1"/>
      <p:bldP spid="310" grpId="0"/>
      <p:bldP spid="313" grpId="0" animBg="1"/>
    </p:bldLst>
  </p:timing>
</p:sld>
</file>

<file path=ppt/slides/slide28.xml><?xml version="1.0" encoding="utf-8"?>
<p:sld xmlns:a="http://schemas.openxmlformats.org/drawingml/2006/main" xmlns:r="http://schemas.openxmlformats.org/officeDocument/2006/relationships" xmlns:p="http://schemas.openxmlformats.org/presentationml/2006/main" showMasterSp="0">
  <p:cSld>
    <p:bg>
      <p:bgPr>
        <a:blipFill>
          <a:blip r:embed="rId3"/>
          <a:stretch/>
        </a:blipFill>
        <a:effectLst/>
      </p:bgPr>
    </p:bg>
    <p:spTree>
      <p:nvGrpSpPr>
        <p:cNvPr id="1" name=""/>
        <p:cNvGrpSpPr/>
        <p:nvPr/>
      </p:nvGrpSpPr>
      <p:grpSpPr>
        <a:xfrm>
          <a:off x="0" y="0"/>
          <a:ext cx="0" cy="0"/>
          <a:chOff x="0" y="0"/>
          <a:chExt cx="0" cy="0"/>
        </a:xfrm>
      </p:grpSpPr>
      <p:sp>
        <p:nvSpPr>
          <p:cNvPr id="316" name="六边形"/>
          <p:cNvSpPr>
            <a:spLocks/>
          </p:cNvSpPr>
          <p:nvPr/>
        </p:nvSpPr>
        <p:spPr>
          <a:xfrm>
            <a:off x="6459420" y="915566"/>
            <a:ext cx="2173438" cy="372183"/>
          </a:xfrm>
          <a:prstGeom prst="hexagon">
            <a:avLst>
              <a:gd name="adj" fmla="val 145992"/>
              <a:gd name="vf" fmla="val 115470"/>
            </a:avLst>
          </a:prstGeom>
          <a:solidFill>
            <a:schemeClr val="accent2"/>
          </a:solidFill>
          <a:ln w="12700" cap="flat" cmpd="sng">
            <a:noFill/>
            <a:prstDash val="solid"/>
            <a:miter/>
          </a:ln>
        </p:spPr>
        <p:txBody>
          <a:bodyPr vert="horz" wrap="square" lIns="91440" tIns="45720" rIns="91440" bIns="45720" anchor="t" anchorCtr="0">
            <a:prstTxWarp prst="textNoShape">
              <a:avLst/>
            </a:prstTxWarp>
          </a:bodyPr>
          <a:lstStyle/>
          <a:p>
            <a:pPr marL="0" indent="0" algn="just">
              <a:lnSpc>
                <a:spcPts val="1800"/>
              </a:lnSpc>
              <a:spcBef>
                <a:spcPts val="0"/>
              </a:spcBef>
              <a:spcAft>
                <a:spcPts val="0"/>
              </a:spcAft>
              <a:buNone/>
            </a:pPr>
            <a:r>
              <a:rPr lang="zh-CN" altLang="en-US" sz="1200" b="0" i="0" u="none" strike="noStrike" kern="1200" cap="none" spc="0" baseline="0">
                <a:solidFill>
                  <a:schemeClr val="bg1"/>
                </a:solidFill>
                <a:latin typeface="微软雅黑" pitchFamily="34" charset="-122"/>
                <a:ea typeface="微软雅黑" pitchFamily="34" charset="-122"/>
                <a:cs typeface="Calibri" charset="0"/>
              </a:rPr>
              <a:t>地点：汕头经济特区</a:t>
            </a:r>
          </a:p>
        </p:txBody>
      </p:sp>
      <p:pic>
        <p:nvPicPr>
          <p:cNvPr id="317" name="图片" descr="汕头经济特区"/>
          <p:cNvPicPr>
            <a:picLocks noChangeAspect="1"/>
          </p:cNvPicPr>
          <p:nvPr/>
        </p:nvPicPr>
        <p:blipFill>
          <a:blip r:embed="rId4" cstate="print"/>
          <a:stretch>
            <a:fillRect/>
          </a:stretch>
        </p:blipFill>
        <p:spPr>
          <a:xfrm>
            <a:off x="640486" y="843558"/>
            <a:ext cx="5310459" cy="3741397"/>
          </a:xfrm>
          <a:prstGeom prst="rect">
            <a:avLst/>
          </a:prstGeom>
          <a:noFill/>
          <a:ln w="12700" cap="flat" cmpd="sng">
            <a:noFill/>
            <a:prstDash val="solid"/>
            <a:miter/>
          </a:ln>
        </p:spPr>
      </p:pic>
      <p:sp>
        <p:nvSpPr>
          <p:cNvPr id="318" name="圆角矩形"/>
          <p:cNvSpPr>
            <a:spLocks/>
          </p:cNvSpPr>
          <p:nvPr/>
        </p:nvSpPr>
        <p:spPr>
          <a:xfrm>
            <a:off x="640486" y="339501"/>
            <a:ext cx="7963960" cy="369332"/>
          </a:xfrm>
          <a:prstGeom prst="roundRect">
            <a:avLst>
              <a:gd name="adj" fmla="val 16666"/>
            </a:avLst>
          </a:prstGeom>
          <a:pattFill prst="wdUpDiag">
            <a:fgClr>
              <a:srgbClr val="AE0E16"/>
            </a:fgClr>
            <a:bgClr>
              <a:srgbClr val="820A10"/>
            </a:bgClr>
          </a:pattFill>
          <a:ln w="25400" cap="flat" cmpd="sng">
            <a:noFill/>
            <a:prstDash val="solid"/>
            <a:round/>
          </a:ln>
        </p:spPr>
      </p:sp>
      <p:grpSp>
        <p:nvGrpSpPr>
          <p:cNvPr id="321" name="组合"/>
          <p:cNvGrpSpPr>
            <a:grpSpLocks/>
          </p:cNvGrpSpPr>
          <p:nvPr/>
        </p:nvGrpSpPr>
        <p:grpSpPr>
          <a:xfrm>
            <a:off x="2941213" y="289041"/>
            <a:ext cx="3435753" cy="420052"/>
            <a:chOff x="2941213" y="289041"/>
            <a:chExt cx="3435753" cy="420052"/>
          </a:xfrm>
        </p:grpSpPr>
        <p:sp>
          <p:nvSpPr>
            <p:cNvPr id="319" name="矩形"/>
            <p:cNvSpPr>
              <a:spLocks/>
            </p:cNvSpPr>
            <p:nvPr/>
          </p:nvSpPr>
          <p:spPr>
            <a:xfrm>
              <a:off x="3275854" y="289041"/>
              <a:ext cx="3101111" cy="420052"/>
            </a:xfrm>
            <a:prstGeom prst="rect">
              <a:avLst/>
            </a:prstGeom>
            <a:noFill/>
            <a:ln w="12700" cap="flat" cmpd="sng">
              <a:noFill/>
              <a:prstDash val="solid"/>
              <a:miter/>
            </a:ln>
          </p:spPr>
          <p:txBody>
            <a:bodyPr vert="horz" wrap="square" lIns="91440" tIns="45720" rIns="91440" bIns="45720" anchor="t" anchorCtr="0">
              <a:prstTxWarp prst="textNoShape">
                <a:avLst/>
              </a:prstTxWarp>
              <a:spAutoFit/>
            </a:bodyPr>
            <a:lstStyle/>
            <a:p>
              <a:pPr marL="0" indent="0" algn="l">
                <a:lnSpc>
                  <a:spcPct val="150000"/>
                </a:lnSpc>
                <a:spcBef>
                  <a:spcPts val="0"/>
                </a:spcBef>
                <a:spcAft>
                  <a:spcPts val="0"/>
                </a:spcAft>
                <a:buNone/>
              </a:pPr>
              <a:r>
                <a:rPr lang="zh-CN" altLang="en-US" sz="1500" b="1" i="0" u="none" strike="noStrike" kern="1200" cap="none" spc="0" baseline="0">
                  <a:solidFill>
                    <a:srgbClr val="FFD797"/>
                  </a:solidFill>
                  <a:latin typeface="微软雅黑" pitchFamily="34" charset="-122"/>
                  <a:ea typeface="微软雅黑" pitchFamily="34" charset="-122"/>
                  <a:cs typeface="Calibri" charset="0"/>
                </a:rPr>
                <a:t>图片集锦</a:t>
              </a:r>
            </a:p>
          </p:txBody>
        </p:sp>
        <p:sp>
          <p:nvSpPr>
            <p:cNvPr id="320" name="曲线"/>
            <p:cNvSpPr>
              <a:spLocks/>
            </p:cNvSpPr>
            <p:nvPr/>
          </p:nvSpPr>
          <p:spPr>
            <a:xfrm>
              <a:off x="2941213" y="364902"/>
              <a:ext cx="297016" cy="302607"/>
            </a:xfrm>
            <a:custGeom>
              <a:avLst/>
              <a:gdLst>
                <a:gd name="T1" fmla="*/ 0 w 21600"/>
                <a:gd name="T2" fmla="*/ 0 h 21600"/>
                <a:gd name="T3" fmla="*/ 21600 w 21600"/>
                <a:gd name="T4" fmla="*/ 21600 h 21600"/>
              </a:gdLst>
              <a:ahLst/>
              <a:cxnLst/>
              <a:rect l="T1" t="T2" r="T3" b="T4"/>
              <a:pathLst>
                <a:path w="21600" h="21600">
                  <a:moveTo>
                    <a:pt x="10834" y="0"/>
                  </a:moveTo>
                  <a:lnTo>
                    <a:pt x="11701" y="57"/>
                  </a:lnTo>
                  <a:lnTo>
                    <a:pt x="12534" y="173"/>
                  </a:lnTo>
                  <a:lnTo>
                    <a:pt x="13338" y="339"/>
                  </a:lnTo>
                  <a:lnTo>
                    <a:pt x="14107" y="557"/>
                  </a:lnTo>
                  <a:lnTo>
                    <a:pt x="14843" y="823"/>
                  </a:lnTo>
                  <a:lnTo>
                    <a:pt x="15545" y="1134"/>
                  </a:lnTo>
                  <a:lnTo>
                    <a:pt x="16212" y="1488"/>
                  </a:lnTo>
                  <a:lnTo>
                    <a:pt x="16843" y="1882"/>
                  </a:lnTo>
                  <a:lnTo>
                    <a:pt x="17437" y="2315"/>
                  </a:lnTo>
                  <a:lnTo>
                    <a:pt x="17996" y="2781"/>
                  </a:lnTo>
                  <a:lnTo>
                    <a:pt x="18518" y="3281"/>
                  </a:lnTo>
                  <a:lnTo>
                    <a:pt x="18999" y="3810"/>
                  </a:lnTo>
                  <a:lnTo>
                    <a:pt x="19444" y="4370"/>
                  </a:lnTo>
                  <a:lnTo>
                    <a:pt x="19849" y="4951"/>
                  </a:lnTo>
                  <a:lnTo>
                    <a:pt x="20211" y="5556"/>
                  </a:lnTo>
                  <a:lnTo>
                    <a:pt x="20535" y="6183"/>
                  </a:lnTo>
                  <a:lnTo>
                    <a:pt x="20817" y="6824"/>
                  </a:lnTo>
                  <a:lnTo>
                    <a:pt x="21056" y="7482"/>
                  </a:lnTo>
                  <a:lnTo>
                    <a:pt x="21253" y="8152"/>
                  </a:lnTo>
                  <a:lnTo>
                    <a:pt x="21406" y="8832"/>
                  </a:lnTo>
                  <a:lnTo>
                    <a:pt x="21515" y="9518"/>
                  </a:lnTo>
                  <a:lnTo>
                    <a:pt x="21579" y="10210"/>
                  </a:lnTo>
                  <a:lnTo>
                    <a:pt x="21598" y="10903"/>
                  </a:lnTo>
                  <a:lnTo>
                    <a:pt x="21570" y="11598"/>
                  </a:lnTo>
                  <a:lnTo>
                    <a:pt x="21496" y="12287"/>
                  </a:lnTo>
                  <a:lnTo>
                    <a:pt x="21373" y="12973"/>
                  </a:lnTo>
                  <a:lnTo>
                    <a:pt x="21204" y="13649"/>
                  </a:lnTo>
                  <a:lnTo>
                    <a:pt x="20984" y="14316"/>
                  </a:lnTo>
                  <a:lnTo>
                    <a:pt x="20717" y="14970"/>
                  </a:lnTo>
                  <a:lnTo>
                    <a:pt x="20398" y="15607"/>
                  </a:lnTo>
                  <a:lnTo>
                    <a:pt x="20028" y="16226"/>
                  </a:lnTo>
                  <a:lnTo>
                    <a:pt x="19607" y="16826"/>
                  </a:lnTo>
                  <a:lnTo>
                    <a:pt x="21599" y="18687"/>
                  </a:lnTo>
                  <a:lnTo>
                    <a:pt x="18927" y="21421"/>
                  </a:lnTo>
                  <a:lnTo>
                    <a:pt x="16965" y="19519"/>
                  </a:lnTo>
                  <a:lnTo>
                    <a:pt x="16555" y="19763"/>
                  </a:lnTo>
                  <a:lnTo>
                    <a:pt x="16141" y="19991"/>
                  </a:lnTo>
                  <a:lnTo>
                    <a:pt x="15728" y="20204"/>
                  </a:lnTo>
                  <a:lnTo>
                    <a:pt x="15312" y="20400"/>
                  </a:lnTo>
                  <a:lnTo>
                    <a:pt x="14895" y="20581"/>
                  </a:lnTo>
                  <a:lnTo>
                    <a:pt x="14479" y="20745"/>
                  </a:lnTo>
                  <a:lnTo>
                    <a:pt x="14060" y="20893"/>
                  </a:lnTo>
                  <a:lnTo>
                    <a:pt x="13642" y="21026"/>
                  </a:lnTo>
                  <a:lnTo>
                    <a:pt x="13222" y="21140"/>
                  </a:lnTo>
                  <a:lnTo>
                    <a:pt x="12803" y="21240"/>
                  </a:lnTo>
                  <a:lnTo>
                    <a:pt x="12382" y="21324"/>
                  </a:lnTo>
                  <a:lnTo>
                    <a:pt x="11960" y="21391"/>
                  </a:lnTo>
                  <a:lnTo>
                    <a:pt x="11539" y="21442"/>
                  </a:lnTo>
                  <a:lnTo>
                    <a:pt x="11119" y="21475"/>
                  </a:lnTo>
                  <a:lnTo>
                    <a:pt x="10698" y="21492"/>
                  </a:lnTo>
                  <a:lnTo>
                    <a:pt x="10277" y="21493"/>
                  </a:lnTo>
                  <a:lnTo>
                    <a:pt x="9855" y="21476"/>
                  </a:lnTo>
                  <a:lnTo>
                    <a:pt x="9437" y="21443"/>
                  </a:lnTo>
                  <a:lnTo>
                    <a:pt x="9015" y="21393"/>
                  </a:lnTo>
                  <a:lnTo>
                    <a:pt x="8595" y="21326"/>
                  </a:lnTo>
                  <a:lnTo>
                    <a:pt x="8175" y="21241"/>
                  </a:lnTo>
                  <a:lnTo>
                    <a:pt x="7758" y="21140"/>
                  </a:lnTo>
                  <a:lnTo>
                    <a:pt x="7339" y="21023"/>
                  </a:lnTo>
                  <a:lnTo>
                    <a:pt x="6922" y="20888"/>
                  </a:lnTo>
                  <a:lnTo>
                    <a:pt x="6508" y="20734"/>
                  </a:lnTo>
                  <a:lnTo>
                    <a:pt x="6093" y="20564"/>
                  </a:lnTo>
                  <a:lnTo>
                    <a:pt x="5678" y="20377"/>
                  </a:lnTo>
                  <a:lnTo>
                    <a:pt x="5266" y="20173"/>
                  </a:lnTo>
                  <a:lnTo>
                    <a:pt x="4856" y="19949"/>
                  </a:lnTo>
                  <a:lnTo>
                    <a:pt x="4447" y="19709"/>
                  </a:lnTo>
                  <a:lnTo>
                    <a:pt x="4037" y="19452"/>
                  </a:lnTo>
                  <a:lnTo>
                    <a:pt x="3632" y="19176"/>
                  </a:lnTo>
                  <a:lnTo>
                    <a:pt x="3327" y="19469"/>
                  </a:lnTo>
                  <a:lnTo>
                    <a:pt x="3348" y="19629"/>
                  </a:lnTo>
                  <a:lnTo>
                    <a:pt x="3358" y="19783"/>
                  </a:lnTo>
                  <a:lnTo>
                    <a:pt x="3358" y="19934"/>
                  </a:lnTo>
                  <a:lnTo>
                    <a:pt x="3346" y="20079"/>
                  </a:lnTo>
                  <a:lnTo>
                    <a:pt x="3324" y="20220"/>
                  </a:lnTo>
                  <a:lnTo>
                    <a:pt x="3295" y="20355"/>
                  </a:lnTo>
                  <a:lnTo>
                    <a:pt x="3255" y="20485"/>
                  </a:lnTo>
                  <a:lnTo>
                    <a:pt x="3208" y="20608"/>
                  </a:lnTo>
                  <a:lnTo>
                    <a:pt x="3152" y="20728"/>
                  </a:lnTo>
                  <a:lnTo>
                    <a:pt x="3086" y="20839"/>
                  </a:lnTo>
                  <a:lnTo>
                    <a:pt x="3015" y="20944"/>
                  </a:lnTo>
                  <a:lnTo>
                    <a:pt x="2937" y="21043"/>
                  </a:lnTo>
                  <a:lnTo>
                    <a:pt x="2851" y="21135"/>
                  </a:lnTo>
                  <a:lnTo>
                    <a:pt x="2759" y="21219"/>
                  </a:lnTo>
                  <a:lnTo>
                    <a:pt x="2661" y="21296"/>
                  </a:lnTo>
                  <a:lnTo>
                    <a:pt x="2558" y="21363"/>
                  </a:lnTo>
                  <a:lnTo>
                    <a:pt x="2451" y="21424"/>
                  </a:lnTo>
                  <a:lnTo>
                    <a:pt x="2339" y="21476"/>
                  </a:lnTo>
                  <a:lnTo>
                    <a:pt x="2220" y="21519"/>
                  </a:lnTo>
                  <a:lnTo>
                    <a:pt x="2099" y="21554"/>
                  </a:lnTo>
                  <a:lnTo>
                    <a:pt x="1975" y="21578"/>
                  </a:lnTo>
                  <a:lnTo>
                    <a:pt x="1847" y="21594"/>
                  </a:lnTo>
                  <a:lnTo>
                    <a:pt x="1717" y="21600"/>
                  </a:lnTo>
                  <a:lnTo>
                    <a:pt x="1583" y="21596"/>
                  </a:lnTo>
                  <a:lnTo>
                    <a:pt x="1448" y="21581"/>
                  </a:lnTo>
                  <a:lnTo>
                    <a:pt x="1310" y="21555"/>
                  </a:lnTo>
                  <a:lnTo>
                    <a:pt x="1172" y="21518"/>
                  </a:lnTo>
                  <a:lnTo>
                    <a:pt x="1035" y="21471"/>
                  </a:lnTo>
                  <a:lnTo>
                    <a:pt x="896" y="21413"/>
                  </a:lnTo>
                  <a:lnTo>
                    <a:pt x="757" y="21344"/>
                  </a:lnTo>
                  <a:lnTo>
                    <a:pt x="617" y="21261"/>
                  </a:lnTo>
                  <a:lnTo>
                    <a:pt x="478" y="21166"/>
                  </a:lnTo>
                  <a:lnTo>
                    <a:pt x="389" y="21042"/>
                  </a:lnTo>
                  <a:lnTo>
                    <a:pt x="308" y="20918"/>
                  </a:lnTo>
                  <a:lnTo>
                    <a:pt x="239" y="20792"/>
                  </a:lnTo>
                  <a:lnTo>
                    <a:pt x="177" y="20666"/>
                  </a:lnTo>
                  <a:lnTo>
                    <a:pt x="125" y="20541"/>
                  </a:lnTo>
                  <a:lnTo>
                    <a:pt x="82" y="20415"/>
                  </a:lnTo>
                  <a:lnTo>
                    <a:pt x="48" y="20289"/>
                  </a:lnTo>
                  <a:lnTo>
                    <a:pt x="22" y="20166"/>
                  </a:lnTo>
                  <a:lnTo>
                    <a:pt x="6" y="20041"/>
                  </a:lnTo>
                  <a:lnTo>
                    <a:pt x="0" y="19920"/>
                  </a:lnTo>
                  <a:lnTo>
                    <a:pt x="1" y="19800"/>
                  </a:lnTo>
                  <a:lnTo>
                    <a:pt x="10" y="19682"/>
                  </a:lnTo>
                  <a:lnTo>
                    <a:pt x="29" y="19565"/>
                  </a:lnTo>
                  <a:lnTo>
                    <a:pt x="56" y="19452"/>
                  </a:lnTo>
                  <a:lnTo>
                    <a:pt x="90" y="19342"/>
                  </a:lnTo>
                  <a:lnTo>
                    <a:pt x="135" y="19233"/>
                  </a:lnTo>
                  <a:lnTo>
                    <a:pt x="185" y="19129"/>
                  </a:lnTo>
                  <a:lnTo>
                    <a:pt x="244" y="19029"/>
                  </a:lnTo>
                  <a:lnTo>
                    <a:pt x="312" y="18933"/>
                  </a:lnTo>
                  <a:lnTo>
                    <a:pt x="387" y="18841"/>
                  </a:lnTo>
                  <a:lnTo>
                    <a:pt x="470" y="18755"/>
                  </a:lnTo>
                  <a:lnTo>
                    <a:pt x="561" y="18672"/>
                  </a:lnTo>
                  <a:lnTo>
                    <a:pt x="659" y="18596"/>
                  </a:lnTo>
                  <a:lnTo>
                    <a:pt x="765" y="18525"/>
                  </a:lnTo>
                  <a:lnTo>
                    <a:pt x="877" y="18461"/>
                  </a:lnTo>
                  <a:lnTo>
                    <a:pt x="997" y="18402"/>
                  </a:lnTo>
                  <a:lnTo>
                    <a:pt x="1123" y="18350"/>
                  </a:lnTo>
                  <a:lnTo>
                    <a:pt x="1258" y="18305"/>
                  </a:lnTo>
                  <a:lnTo>
                    <a:pt x="1398" y="18266"/>
                  </a:lnTo>
                  <a:lnTo>
                    <a:pt x="1547" y="18235"/>
                  </a:lnTo>
                  <a:lnTo>
                    <a:pt x="1702" y="18213"/>
                  </a:lnTo>
                  <a:lnTo>
                    <a:pt x="1864" y="18199"/>
                  </a:lnTo>
                  <a:lnTo>
                    <a:pt x="2079" y="18016"/>
                  </a:lnTo>
                  <a:lnTo>
                    <a:pt x="659" y="16316"/>
                  </a:lnTo>
                  <a:lnTo>
                    <a:pt x="2312" y="14647"/>
                  </a:lnTo>
                  <a:lnTo>
                    <a:pt x="2613" y="14918"/>
                  </a:lnTo>
                  <a:lnTo>
                    <a:pt x="2922" y="15178"/>
                  </a:lnTo>
                  <a:lnTo>
                    <a:pt x="3235" y="15428"/>
                  </a:lnTo>
                  <a:lnTo>
                    <a:pt x="3556" y="15670"/>
                  </a:lnTo>
                  <a:lnTo>
                    <a:pt x="3882" y="15901"/>
                  </a:lnTo>
                  <a:lnTo>
                    <a:pt x="4215" y="16123"/>
                  </a:lnTo>
                  <a:lnTo>
                    <a:pt x="4552" y="16331"/>
                  </a:lnTo>
                  <a:lnTo>
                    <a:pt x="4893" y="16530"/>
                  </a:lnTo>
                  <a:lnTo>
                    <a:pt x="5241" y="16716"/>
                  </a:lnTo>
                  <a:lnTo>
                    <a:pt x="5594" y="16891"/>
                  </a:lnTo>
                  <a:lnTo>
                    <a:pt x="5950" y="17051"/>
                  </a:lnTo>
                  <a:lnTo>
                    <a:pt x="6310" y="17200"/>
                  </a:lnTo>
                  <a:lnTo>
                    <a:pt x="6675" y="17334"/>
                  </a:lnTo>
                  <a:lnTo>
                    <a:pt x="7044" y="17455"/>
                  </a:lnTo>
                  <a:lnTo>
                    <a:pt x="7417" y="17561"/>
                  </a:lnTo>
                  <a:lnTo>
                    <a:pt x="7792" y="17653"/>
                  </a:lnTo>
                  <a:lnTo>
                    <a:pt x="8171" y="17731"/>
                  </a:lnTo>
                  <a:lnTo>
                    <a:pt x="8553" y="17791"/>
                  </a:lnTo>
                  <a:lnTo>
                    <a:pt x="8938" y="17837"/>
                  </a:lnTo>
                  <a:lnTo>
                    <a:pt x="9324" y="17866"/>
                  </a:lnTo>
                  <a:lnTo>
                    <a:pt x="9713" y="17878"/>
                  </a:lnTo>
                  <a:lnTo>
                    <a:pt x="10107" y="17873"/>
                  </a:lnTo>
                  <a:lnTo>
                    <a:pt x="10500" y="17850"/>
                  </a:lnTo>
                  <a:lnTo>
                    <a:pt x="10894" y="17808"/>
                  </a:lnTo>
                  <a:lnTo>
                    <a:pt x="11290" y="17751"/>
                  </a:lnTo>
                  <a:lnTo>
                    <a:pt x="11689" y="17672"/>
                  </a:lnTo>
                  <a:lnTo>
                    <a:pt x="12087" y="17575"/>
                  </a:lnTo>
                  <a:lnTo>
                    <a:pt x="12486" y="17459"/>
                  </a:lnTo>
                  <a:lnTo>
                    <a:pt x="12886" y="17323"/>
                  </a:lnTo>
                  <a:lnTo>
                    <a:pt x="13287" y="17165"/>
                  </a:lnTo>
                  <a:lnTo>
                    <a:pt x="13687" y="16988"/>
                  </a:lnTo>
                  <a:lnTo>
                    <a:pt x="14088" y="16788"/>
                  </a:lnTo>
                  <a:lnTo>
                    <a:pt x="7006" y="10060"/>
                  </a:lnTo>
                  <a:lnTo>
                    <a:pt x="5054" y="12053"/>
                  </a:lnTo>
                  <a:lnTo>
                    <a:pt x="1912" y="8966"/>
                  </a:lnTo>
                  <a:lnTo>
                    <a:pt x="7307" y="3368"/>
                  </a:lnTo>
                  <a:lnTo>
                    <a:pt x="7430" y="3396"/>
                  </a:lnTo>
                  <a:lnTo>
                    <a:pt x="7552" y="3421"/>
                  </a:lnTo>
                  <a:lnTo>
                    <a:pt x="7674" y="3443"/>
                  </a:lnTo>
                  <a:lnTo>
                    <a:pt x="7793" y="3463"/>
                  </a:lnTo>
                  <a:lnTo>
                    <a:pt x="7912" y="3480"/>
                  </a:lnTo>
                  <a:lnTo>
                    <a:pt x="8030" y="3491"/>
                  </a:lnTo>
                  <a:lnTo>
                    <a:pt x="8147" y="3503"/>
                  </a:lnTo>
                  <a:lnTo>
                    <a:pt x="8262" y="3510"/>
                  </a:lnTo>
                  <a:lnTo>
                    <a:pt x="8379" y="3514"/>
                  </a:lnTo>
                  <a:lnTo>
                    <a:pt x="8491" y="3514"/>
                  </a:lnTo>
                  <a:lnTo>
                    <a:pt x="8603" y="3511"/>
                  </a:lnTo>
                  <a:lnTo>
                    <a:pt x="8717" y="3506"/>
                  </a:lnTo>
                  <a:lnTo>
                    <a:pt x="8827" y="3495"/>
                  </a:lnTo>
                  <a:lnTo>
                    <a:pt x="8936" y="3482"/>
                  </a:lnTo>
                  <a:lnTo>
                    <a:pt x="9043" y="3466"/>
                  </a:lnTo>
                  <a:lnTo>
                    <a:pt x="9152" y="3447"/>
                  </a:lnTo>
                  <a:lnTo>
                    <a:pt x="9259" y="3423"/>
                  </a:lnTo>
                  <a:lnTo>
                    <a:pt x="9363" y="3396"/>
                  </a:lnTo>
                  <a:lnTo>
                    <a:pt x="9467" y="3367"/>
                  </a:lnTo>
                  <a:lnTo>
                    <a:pt x="9569" y="3333"/>
                  </a:lnTo>
                  <a:lnTo>
                    <a:pt x="9671" y="3295"/>
                  </a:lnTo>
                  <a:lnTo>
                    <a:pt x="9772" y="3252"/>
                  </a:lnTo>
                  <a:lnTo>
                    <a:pt x="9871" y="3207"/>
                  </a:lnTo>
                  <a:lnTo>
                    <a:pt x="9969" y="3158"/>
                  </a:lnTo>
                  <a:lnTo>
                    <a:pt x="10067" y="3104"/>
                  </a:lnTo>
                  <a:lnTo>
                    <a:pt x="10162" y="3048"/>
                  </a:lnTo>
                  <a:lnTo>
                    <a:pt x="10256" y="2987"/>
                  </a:lnTo>
                  <a:lnTo>
                    <a:pt x="10349" y="2922"/>
                  </a:lnTo>
                  <a:lnTo>
                    <a:pt x="10441" y="2853"/>
                  </a:lnTo>
                  <a:lnTo>
                    <a:pt x="10531" y="2780"/>
                  </a:lnTo>
                  <a:lnTo>
                    <a:pt x="10619" y="2704"/>
                  </a:lnTo>
                  <a:lnTo>
                    <a:pt x="10707" y="2622"/>
                  </a:lnTo>
                  <a:lnTo>
                    <a:pt x="12415" y="4338"/>
                  </a:lnTo>
                  <a:lnTo>
                    <a:pt x="9703" y="7189"/>
                  </a:lnTo>
                  <a:lnTo>
                    <a:pt x="16929" y="14235"/>
                  </a:lnTo>
                  <a:lnTo>
                    <a:pt x="17150" y="13827"/>
                  </a:lnTo>
                  <a:lnTo>
                    <a:pt x="17342" y="13397"/>
                  </a:lnTo>
                  <a:lnTo>
                    <a:pt x="17506" y="12951"/>
                  </a:lnTo>
                  <a:lnTo>
                    <a:pt x="17638" y="12490"/>
                  </a:lnTo>
                  <a:lnTo>
                    <a:pt x="17744" y="12015"/>
                  </a:lnTo>
                  <a:lnTo>
                    <a:pt x="17820" y="11528"/>
                  </a:lnTo>
                  <a:lnTo>
                    <a:pt x="17868" y="11032"/>
                  </a:lnTo>
                  <a:lnTo>
                    <a:pt x="17889" y="10525"/>
                  </a:lnTo>
                  <a:lnTo>
                    <a:pt x="17881" y="10012"/>
                  </a:lnTo>
                  <a:lnTo>
                    <a:pt x="17847" y="9495"/>
                  </a:lnTo>
                  <a:lnTo>
                    <a:pt x="17785" y="8972"/>
                  </a:lnTo>
                  <a:lnTo>
                    <a:pt x="17697" y="8447"/>
                  </a:lnTo>
                  <a:lnTo>
                    <a:pt x="17582" y="7922"/>
                  </a:lnTo>
                  <a:lnTo>
                    <a:pt x="17441" y="7397"/>
                  </a:lnTo>
                  <a:lnTo>
                    <a:pt x="17275" y="6876"/>
                  </a:lnTo>
                  <a:lnTo>
                    <a:pt x="17084" y="6358"/>
                  </a:lnTo>
                  <a:lnTo>
                    <a:pt x="16868" y="5846"/>
                  </a:lnTo>
                  <a:lnTo>
                    <a:pt x="16625" y="5342"/>
                  </a:lnTo>
                  <a:lnTo>
                    <a:pt x="16361" y="4849"/>
                  </a:lnTo>
                  <a:lnTo>
                    <a:pt x="16072" y="4364"/>
                  </a:lnTo>
                  <a:lnTo>
                    <a:pt x="15757" y="3893"/>
                  </a:lnTo>
                  <a:lnTo>
                    <a:pt x="15420" y="3436"/>
                  </a:lnTo>
                  <a:lnTo>
                    <a:pt x="15061" y="2995"/>
                  </a:lnTo>
                  <a:lnTo>
                    <a:pt x="14678" y="2570"/>
                  </a:lnTo>
                  <a:lnTo>
                    <a:pt x="14273" y="2166"/>
                  </a:lnTo>
                  <a:lnTo>
                    <a:pt x="13845" y="1781"/>
                  </a:lnTo>
                  <a:lnTo>
                    <a:pt x="13397" y="1419"/>
                  </a:lnTo>
                  <a:lnTo>
                    <a:pt x="12926" y="1081"/>
                  </a:lnTo>
                  <a:lnTo>
                    <a:pt x="12434" y="767"/>
                  </a:lnTo>
                  <a:lnTo>
                    <a:pt x="11920" y="483"/>
                  </a:lnTo>
                  <a:lnTo>
                    <a:pt x="11388" y="227"/>
                  </a:lnTo>
                  <a:lnTo>
                    <a:pt x="10834" y="0"/>
                  </a:lnTo>
                  <a:close/>
                </a:path>
              </a:pathLst>
            </a:custGeom>
            <a:solidFill>
              <a:srgbClr val="FFD797"/>
            </a:solidFill>
            <a:ln cap="flat" cmpd="sng">
              <a:noFill/>
              <a:prstDash val="solid"/>
              <a:round/>
            </a:ln>
          </p:spPr>
        </p:sp>
      </p:grpSp>
    </p:spTree>
    <p:extLst>
      <p:ext uri="{BB962C8B-B14F-4D97-AF65-F5344CB8AC3E}">
        <p14:creationId xmlns:p14="http://schemas.microsoft.com/office/powerpoint/2010/main" val="1822908015"/>
      </p:ext>
    </p:extLst>
  </p:cSld>
  <p:clrMapOvr>
    <a:masterClrMapping/>
  </p:clrMapOvr>
  <p:transition spd="slow" advTm="2000">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316"/>
                                        </p:tgtEl>
                                        <p:attrNameLst>
                                          <p:attrName>style.visibility</p:attrName>
                                        </p:attrNameLst>
                                      </p:cBhvr>
                                      <p:to>
                                        <p:strVal val="visible"/>
                                      </p:to>
                                    </p:set>
                                    <p:animEffect transition="in" filter="randombar(horizontal)">
                                      <p:cBhvr>
                                        <p:cTn id="7" dur="500"/>
                                        <p:tgtEl>
                                          <p:spTgt spid="316"/>
                                        </p:tgtEl>
                                      </p:cBhvr>
                                    </p:animEffect>
                                  </p:childTnLst>
                                </p:cTn>
                              </p:par>
                              <p:par>
                                <p:cTn id="8" presetID="53" presetClass="entr" presetSubtype="0" fill="hold" grpId="0" nodeType="withEffect">
                                  <p:stCondLst>
                                    <p:cond delay="0"/>
                                  </p:stCondLst>
                                  <p:childTnLst>
                                    <p:set>
                                      <p:cBhvr>
                                        <p:cTn id="9" dur="1" fill="hold">
                                          <p:stCondLst>
                                            <p:cond delay="0"/>
                                          </p:stCondLst>
                                        </p:cTn>
                                        <p:tgtEl>
                                          <p:spTgt spid="318"/>
                                        </p:tgtEl>
                                        <p:attrNameLst>
                                          <p:attrName>style.visibility</p:attrName>
                                        </p:attrNameLst>
                                      </p:cBhvr>
                                      <p:to>
                                        <p:strVal val="visible"/>
                                      </p:to>
                                    </p:set>
                                    <p:anim calcmode="lin" valueType="num">
                                      <p:cBhvr>
                                        <p:cTn id="10" dur="500" fill="hold"/>
                                        <p:tgtEl>
                                          <p:spTgt spid="318"/>
                                        </p:tgtEl>
                                        <p:attrNameLst>
                                          <p:attrName>ppt_w</p:attrName>
                                        </p:attrNameLst>
                                      </p:cBhvr>
                                      <p:tavLst>
                                        <p:tav tm="0">
                                          <p:val>
                                            <p:fltVal val="0"/>
                                          </p:val>
                                        </p:tav>
                                        <p:tav tm="100000">
                                          <p:val>
                                            <p:strVal val="#ppt_w"/>
                                          </p:val>
                                        </p:tav>
                                      </p:tavLst>
                                    </p:anim>
                                    <p:anim calcmode="lin" valueType="num">
                                      <p:cBhvr>
                                        <p:cTn id="11" dur="500" fill="hold"/>
                                        <p:tgtEl>
                                          <p:spTgt spid="318"/>
                                        </p:tgtEl>
                                        <p:attrNameLst>
                                          <p:attrName>ppt_h</p:attrName>
                                        </p:attrNameLst>
                                      </p:cBhvr>
                                      <p:tavLst>
                                        <p:tav tm="0">
                                          <p:val>
                                            <p:fltVal val="0"/>
                                          </p:val>
                                        </p:tav>
                                        <p:tav tm="100000">
                                          <p:val>
                                            <p:strVal val="#ppt_h"/>
                                          </p:val>
                                        </p:tav>
                                      </p:tavLst>
                                    </p:anim>
                                    <p:animEffect transition="in" filter="fade">
                                      <p:cBhvr>
                                        <p:cTn id="12" dur="500"/>
                                        <p:tgtEl>
                                          <p:spTgt spid="318"/>
                                        </p:tgtEl>
                                      </p:cBhvr>
                                    </p:animEffect>
                                  </p:childTnLst>
                                </p:cTn>
                              </p:par>
                              <p:par>
                                <p:cTn id="13" presetID="53" presetClass="entr" presetSubtype="0" fill="hold" grpId="0" nodeType="withEffect">
                                  <p:stCondLst>
                                    <p:cond delay="0"/>
                                  </p:stCondLst>
                                  <p:childTnLst>
                                    <p:set>
                                      <p:cBhvr>
                                        <p:cTn id="14" dur="1" fill="hold">
                                          <p:stCondLst>
                                            <p:cond delay="0"/>
                                          </p:stCondLst>
                                        </p:cTn>
                                        <p:tgtEl>
                                          <p:spTgt spid="321"/>
                                        </p:tgtEl>
                                        <p:attrNameLst>
                                          <p:attrName>style.visibility</p:attrName>
                                        </p:attrNameLst>
                                      </p:cBhvr>
                                      <p:to>
                                        <p:strVal val="visible"/>
                                      </p:to>
                                    </p:set>
                                    <p:anim calcmode="lin" valueType="num">
                                      <p:cBhvr>
                                        <p:cTn id="15" dur="500" fill="hold"/>
                                        <p:tgtEl>
                                          <p:spTgt spid="321"/>
                                        </p:tgtEl>
                                        <p:attrNameLst>
                                          <p:attrName>ppt_w</p:attrName>
                                        </p:attrNameLst>
                                      </p:cBhvr>
                                      <p:tavLst>
                                        <p:tav tm="0">
                                          <p:val>
                                            <p:fltVal val="0"/>
                                          </p:val>
                                        </p:tav>
                                        <p:tav tm="100000">
                                          <p:val>
                                            <p:strVal val="#ppt_w"/>
                                          </p:val>
                                        </p:tav>
                                      </p:tavLst>
                                    </p:anim>
                                    <p:anim calcmode="lin" valueType="num">
                                      <p:cBhvr>
                                        <p:cTn id="16" dur="500" fill="hold"/>
                                        <p:tgtEl>
                                          <p:spTgt spid="321"/>
                                        </p:tgtEl>
                                        <p:attrNameLst>
                                          <p:attrName>ppt_h</p:attrName>
                                        </p:attrNameLst>
                                      </p:cBhvr>
                                      <p:tavLst>
                                        <p:tav tm="0">
                                          <p:val>
                                            <p:fltVal val="0"/>
                                          </p:val>
                                        </p:tav>
                                        <p:tav tm="100000">
                                          <p:val>
                                            <p:strVal val="#ppt_h"/>
                                          </p:val>
                                        </p:tav>
                                      </p:tavLst>
                                    </p:anim>
                                    <p:animEffect transition="in" filter="fade">
                                      <p:cBhvr>
                                        <p:cTn id="17" dur="500"/>
                                        <p:tgtEl>
                                          <p:spTgt spid="3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6" grpId="0" animBg="1"/>
      <p:bldP spid="318" grpId="0" animBg="1"/>
      <p:bldP spid="321" grpId="0" animBg="1"/>
    </p:bldLst>
  </p:timing>
</p:sld>
</file>

<file path=ppt/slides/slide29.xml><?xml version="1.0" encoding="utf-8"?>
<p:sld xmlns:a="http://schemas.openxmlformats.org/drawingml/2006/main" xmlns:r="http://schemas.openxmlformats.org/officeDocument/2006/relationships" xmlns:p="http://schemas.openxmlformats.org/presentationml/2006/main" showMasterSp="0">
  <p:cSld>
    <p:bg>
      <p:bgPr>
        <a:blipFill>
          <a:blip r:embed="rId3"/>
          <a:stretch/>
        </a:blipFill>
        <a:effectLst/>
      </p:bgPr>
    </p:bg>
    <p:spTree>
      <p:nvGrpSpPr>
        <p:cNvPr id="1" name=""/>
        <p:cNvGrpSpPr/>
        <p:nvPr/>
      </p:nvGrpSpPr>
      <p:grpSpPr>
        <a:xfrm>
          <a:off x="0" y="0"/>
          <a:ext cx="0" cy="0"/>
          <a:chOff x="0" y="0"/>
          <a:chExt cx="0" cy="0"/>
        </a:xfrm>
      </p:grpSpPr>
      <p:sp>
        <p:nvSpPr>
          <p:cNvPr id="324" name="六边形"/>
          <p:cNvSpPr>
            <a:spLocks/>
          </p:cNvSpPr>
          <p:nvPr/>
        </p:nvSpPr>
        <p:spPr>
          <a:xfrm>
            <a:off x="6012160" y="1131590"/>
            <a:ext cx="2351328" cy="372182"/>
          </a:xfrm>
          <a:prstGeom prst="hexagon">
            <a:avLst>
              <a:gd name="adj" fmla="val 157942"/>
              <a:gd name="vf" fmla="val 115470"/>
            </a:avLst>
          </a:prstGeom>
          <a:solidFill>
            <a:schemeClr val="accent2"/>
          </a:solidFill>
          <a:ln w="12700" cap="flat" cmpd="sng">
            <a:noFill/>
            <a:prstDash val="solid"/>
            <a:miter/>
          </a:ln>
        </p:spPr>
        <p:txBody>
          <a:bodyPr vert="horz" wrap="square" lIns="91440" tIns="45720" rIns="91440" bIns="45720" anchor="t" anchorCtr="0">
            <a:prstTxWarp prst="textNoShape">
              <a:avLst/>
            </a:prstTxWarp>
          </a:bodyPr>
          <a:lstStyle/>
          <a:p>
            <a:pPr marL="0" indent="0" algn="just">
              <a:lnSpc>
                <a:spcPts val="1800"/>
              </a:lnSpc>
              <a:spcBef>
                <a:spcPts val="0"/>
              </a:spcBef>
              <a:spcAft>
                <a:spcPts val="0"/>
              </a:spcAft>
              <a:buNone/>
            </a:pPr>
            <a:r>
              <a:rPr lang="zh-CN" altLang="en-US" sz="1200" b="0" i="0" u="none" strike="noStrike" kern="1200" cap="none" spc="0" baseline="0">
                <a:solidFill>
                  <a:schemeClr val="bg1"/>
                </a:solidFill>
                <a:latin typeface="微软雅黑" pitchFamily="34" charset="-122"/>
                <a:ea typeface="微软雅黑" pitchFamily="34" charset="-122"/>
                <a:cs typeface="Calibri" charset="0"/>
              </a:rPr>
              <a:t>地点：深圳经济特区</a:t>
            </a:r>
          </a:p>
        </p:txBody>
      </p:sp>
      <p:pic>
        <p:nvPicPr>
          <p:cNvPr id="325" name="图片"/>
          <p:cNvPicPr>
            <a:picLocks noChangeAspect="1"/>
          </p:cNvPicPr>
          <p:nvPr/>
        </p:nvPicPr>
        <p:blipFill>
          <a:blip r:embed="rId4" cstate="print"/>
          <a:stretch>
            <a:fillRect/>
          </a:stretch>
        </p:blipFill>
        <p:spPr>
          <a:xfrm>
            <a:off x="423802" y="915566"/>
            <a:ext cx="5357302" cy="3574200"/>
          </a:xfrm>
          <a:prstGeom prst="rect">
            <a:avLst/>
          </a:prstGeom>
          <a:noFill/>
          <a:ln w="12700" cap="flat" cmpd="sng">
            <a:noFill/>
            <a:prstDash val="solid"/>
            <a:miter/>
          </a:ln>
        </p:spPr>
      </p:pic>
      <p:sp>
        <p:nvSpPr>
          <p:cNvPr id="326" name="圆角矩形"/>
          <p:cNvSpPr>
            <a:spLocks/>
          </p:cNvSpPr>
          <p:nvPr/>
        </p:nvSpPr>
        <p:spPr>
          <a:xfrm>
            <a:off x="640486" y="339501"/>
            <a:ext cx="7963960" cy="369332"/>
          </a:xfrm>
          <a:prstGeom prst="roundRect">
            <a:avLst>
              <a:gd name="adj" fmla="val 16666"/>
            </a:avLst>
          </a:prstGeom>
          <a:pattFill prst="wdUpDiag">
            <a:fgClr>
              <a:srgbClr val="AE0E16"/>
            </a:fgClr>
            <a:bgClr>
              <a:srgbClr val="820A10"/>
            </a:bgClr>
          </a:pattFill>
          <a:ln w="25400" cap="flat" cmpd="sng">
            <a:noFill/>
            <a:prstDash val="solid"/>
            <a:round/>
          </a:ln>
        </p:spPr>
      </p:sp>
      <p:grpSp>
        <p:nvGrpSpPr>
          <p:cNvPr id="329" name="组合"/>
          <p:cNvGrpSpPr>
            <a:grpSpLocks/>
          </p:cNvGrpSpPr>
          <p:nvPr/>
        </p:nvGrpSpPr>
        <p:grpSpPr>
          <a:xfrm>
            <a:off x="2941213" y="289041"/>
            <a:ext cx="3435753" cy="397800"/>
            <a:chOff x="2941213" y="289041"/>
            <a:chExt cx="3435753" cy="397800"/>
          </a:xfrm>
        </p:grpSpPr>
        <p:sp>
          <p:nvSpPr>
            <p:cNvPr id="327" name="矩形"/>
            <p:cNvSpPr>
              <a:spLocks/>
            </p:cNvSpPr>
            <p:nvPr/>
          </p:nvSpPr>
          <p:spPr>
            <a:xfrm>
              <a:off x="3275854" y="289041"/>
              <a:ext cx="3101111" cy="397800"/>
            </a:xfrm>
            <a:prstGeom prst="rect">
              <a:avLst/>
            </a:prstGeom>
            <a:noFill/>
            <a:ln w="12700" cap="flat" cmpd="sng">
              <a:noFill/>
              <a:prstDash val="solid"/>
              <a:miter/>
            </a:ln>
          </p:spPr>
          <p:txBody>
            <a:bodyPr vert="horz" wrap="square" lIns="91440" tIns="45720" rIns="91440" bIns="45720" anchor="t" anchorCtr="0">
              <a:prstTxWarp prst="textNoShape">
                <a:avLst/>
              </a:prstTxWarp>
              <a:spAutoFit/>
            </a:bodyPr>
            <a:lstStyle/>
            <a:p>
              <a:pPr marL="0" indent="0" algn="l">
                <a:lnSpc>
                  <a:spcPct val="150000"/>
                </a:lnSpc>
                <a:spcBef>
                  <a:spcPts val="0"/>
                </a:spcBef>
                <a:spcAft>
                  <a:spcPts val="0"/>
                </a:spcAft>
                <a:buNone/>
              </a:pPr>
              <a:r>
                <a:rPr lang="zh-CN" altLang="en-US" sz="1500" b="1" i="0" u="none" strike="noStrike" kern="1200" cap="none" spc="0" baseline="0">
                  <a:solidFill>
                    <a:srgbClr val="FFD797"/>
                  </a:solidFill>
                  <a:latin typeface="微软雅黑" pitchFamily="34" charset="-122"/>
                  <a:ea typeface="微软雅黑" pitchFamily="34" charset="-122"/>
                  <a:cs typeface="Calibri" charset="0"/>
                </a:rPr>
                <a:t>图片集锦</a:t>
              </a:r>
            </a:p>
          </p:txBody>
        </p:sp>
        <p:sp>
          <p:nvSpPr>
            <p:cNvPr id="328" name="曲线"/>
            <p:cNvSpPr>
              <a:spLocks/>
            </p:cNvSpPr>
            <p:nvPr/>
          </p:nvSpPr>
          <p:spPr>
            <a:xfrm>
              <a:off x="2941213" y="364902"/>
              <a:ext cx="297016" cy="302607"/>
            </a:xfrm>
            <a:custGeom>
              <a:avLst/>
              <a:gdLst>
                <a:gd name="T1" fmla="*/ 0 w 21600"/>
                <a:gd name="T2" fmla="*/ 0 h 21600"/>
                <a:gd name="T3" fmla="*/ 21600 w 21600"/>
                <a:gd name="T4" fmla="*/ 21600 h 21600"/>
              </a:gdLst>
              <a:ahLst/>
              <a:cxnLst/>
              <a:rect l="T1" t="T2" r="T3" b="T4"/>
              <a:pathLst>
                <a:path w="21600" h="21600">
                  <a:moveTo>
                    <a:pt x="10834" y="0"/>
                  </a:moveTo>
                  <a:lnTo>
                    <a:pt x="11701" y="57"/>
                  </a:lnTo>
                  <a:lnTo>
                    <a:pt x="12534" y="173"/>
                  </a:lnTo>
                  <a:lnTo>
                    <a:pt x="13338" y="339"/>
                  </a:lnTo>
                  <a:lnTo>
                    <a:pt x="14107" y="557"/>
                  </a:lnTo>
                  <a:lnTo>
                    <a:pt x="14843" y="823"/>
                  </a:lnTo>
                  <a:lnTo>
                    <a:pt x="15545" y="1134"/>
                  </a:lnTo>
                  <a:lnTo>
                    <a:pt x="16212" y="1488"/>
                  </a:lnTo>
                  <a:lnTo>
                    <a:pt x="16843" y="1882"/>
                  </a:lnTo>
                  <a:lnTo>
                    <a:pt x="17437" y="2315"/>
                  </a:lnTo>
                  <a:lnTo>
                    <a:pt x="17996" y="2781"/>
                  </a:lnTo>
                  <a:lnTo>
                    <a:pt x="18518" y="3281"/>
                  </a:lnTo>
                  <a:lnTo>
                    <a:pt x="18999" y="3810"/>
                  </a:lnTo>
                  <a:lnTo>
                    <a:pt x="19444" y="4370"/>
                  </a:lnTo>
                  <a:lnTo>
                    <a:pt x="19849" y="4951"/>
                  </a:lnTo>
                  <a:lnTo>
                    <a:pt x="20211" y="5556"/>
                  </a:lnTo>
                  <a:lnTo>
                    <a:pt x="20535" y="6183"/>
                  </a:lnTo>
                  <a:lnTo>
                    <a:pt x="20817" y="6824"/>
                  </a:lnTo>
                  <a:lnTo>
                    <a:pt x="21056" y="7482"/>
                  </a:lnTo>
                  <a:lnTo>
                    <a:pt x="21253" y="8152"/>
                  </a:lnTo>
                  <a:lnTo>
                    <a:pt x="21406" y="8832"/>
                  </a:lnTo>
                  <a:lnTo>
                    <a:pt x="21515" y="9518"/>
                  </a:lnTo>
                  <a:lnTo>
                    <a:pt x="21579" y="10210"/>
                  </a:lnTo>
                  <a:lnTo>
                    <a:pt x="21598" y="10903"/>
                  </a:lnTo>
                  <a:lnTo>
                    <a:pt x="21570" y="11598"/>
                  </a:lnTo>
                  <a:lnTo>
                    <a:pt x="21496" y="12287"/>
                  </a:lnTo>
                  <a:lnTo>
                    <a:pt x="21373" y="12973"/>
                  </a:lnTo>
                  <a:lnTo>
                    <a:pt x="21204" y="13649"/>
                  </a:lnTo>
                  <a:lnTo>
                    <a:pt x="20984" y="14316"/>
                  </a:lnTo>
                  <a:lnTo>
                    <a:pt x="20717" y="14970"/>
                  </a:lnTo>
                  <a:lnTo>
                    <a:pt x="20398" y="15607"/>
                  </a:lnTo>
                  <a:lnTo>
                    <a:pt x="20028" y="16226"/>
                  </a:lnTo>
                  <a:lnTo>
                    <a:pt x="19607" y="16826"/>
                  </a:lnTo>
                  <a:lnTo>
                    <a:pt x="21599" y="18687"/>
                  </a:lnTo>
                  <a:lnTo>
                    <a:pt x="18927" y="21421"/>
                  </a:lnTo>
                  <a:lnTo>
                    <a:pt x="16965" y="19519"/>
                  </a:lnTo>
                  <a:lnTo>
                    <a:pt x="16555" y="19763"/>
                  </a:lnTo>
                  <a:lnTo>
                    <a:pt x="16141" y="19991"/>
                  </a:lnTo>
                  <a:lnTo>
                    <a:pt x="15728" y="20204"/>
                  </a:lnTo>
                  <a:lnTo>
                    <a:pt x="15312" y="20400"/>
                  </a:lnTo>
                  <a:lnTo>
                    <a:pt x="14895" y="20581"/>
                  </a:lnTo>
                  <a:lnTo>
                    <a:pt x="14479" y="20745"/>
                  </a:lnTo>
                  <a:lnTo>
                    <a:pt x="14060" y="20893"/>
                  </a:lnTo>
                  <a:lnTo>
                    <a:pt x="13642" y="21026"/>
                  </a:lnTo>
                  <a:lnTo>
                    <a:pt x="13222" y="21140"/>
                  </a:lnTo>
                  <a:lnTo>
                    <a:pt x="12803" y="21240"/>
                  </a:lnTo>
                  <a:lnTo>
                    <a:pt x="12382" y="21324"/>
                  </a:lnTo>
                  <a:lnTo>
                    <a:pt x="11960" y="21391"/>
                  </a:lnTo>
                  <a:lnTo>
                    <a:pt x="11539" y="21442"/>
                  </a:lnTo>
                  <a:lnTo>
                    <a:pt x="11119" y="21475"/>
                  </a:lnTo>
                  <a:lnTo>
                    <a:pt x="10698" y="21492"/>
                  </a:lnTo>
                  <a:lnTo>
                    <a:pt x="10277" y="21493"/>
                  </a:lnTo>
                  <a:lnTo>
                    <a:pt x="9855" y="21476"/>
                  </a:lnTo>
                  <a:lnTo>
                    <a:pt x="9437" y="21443"/>
                  </a:lnTo>
                  <a:lnTo>
                    <a:pt x="9015" y="21393"/>
                  </a:lnTo>
                  <a:lnTo>
                    <a:pt x="8595" y="21326"/>
                  </a:lnTo>
                  <a:lnTo>
                    <a:pt x="8175" y="21241"/>
                  </a:lnTo>
                  <a:lnTo>
                    <a:pt x="7758" y="21140"/>
                  </a:lnTo>
                  <a:lnTo>
                    <a:pt x="7339" y="21023"/>
                  </a:lnTo>
                  <a:lnTo>
                    <a:pt x="6922" y="20888"/>
                  </a:lnTo>
                  <a:lnTo>
                    <a:pt x="6508" y="20734"/>
                  </a:lnTo>
                  <a:lnTo>
                    <a:pt x="6093" y="20564"/>
                  </a:lnTo>
                  <a:lnTo>
                    <a:pt x="5678" y="20377"/>
                  </a:lnTo>
                  <a:lnTo>
                    <a:pt x="5266" y="20173"/>
                  </a:lnTo>
                  <a:lnTo>
                    <a:pt x="4856" y="19949"/>
                  </a:lnTo>
                  <a:lnTo>
                    <a:pt x="4447" y="19709"/>
                  </a:lnTo>
                  <a:lnTo>
                    <a:pt x="4037" y="19452"/>
                  </a:lnTo>
                  <a:lnTo>
                    <a:pt x="3632" y="19176"/>
                  </a:lnTo>
                  <a:lnTo>
                    <a:pt x="3327" y="19469"/>
                  </a:lnTo>
                  <a:lnTo>
                    <a:pt x="3348" y="19629"/>
                  </a:lnTo>
                  <a:lnTo>
                    <a:pt x="3358" y="19783"/>
                  </a:lnTo>
                  <a:lnTo>
                    <a:pt x="3358" y="19934"/>
                  </a:lnTo>
                  <a:lnTo>
                    <a:pt x="3346" y="20079"/>
                  </a:lnTo>
                  <a:lnTo>
                    <a:pt x="3324" y="20220"/>
                  </a:lnTo>
                  <a:lnTo>
                    <a:pt x="3295" y="20355"/>
                  </a:lnTo>
                  <a:lnTo>
                    <a:pt x="3255" y="20485"/>
                  </a:lnTo>
                  <a:lnTo>
                    <a:pt x="3208" y="20608"/>
                  </a:lnTo>
                  <a:lnTo>
                    <a:pt x="3152" y="20728"/>
                  </a:lnTo>
                  <a:lnTo>
                    <a:pt x="3086" y="20839"/>
                  </a:lnTo>
                  <a:lnTo>
                    <a:pt x="3015" y="20944"/>
                  </a:lnTo>
                  <a:lnTo>
                    <a:pt x="2937" y="21043"/>
                  </a:lnTo>
                  <a:lnTo>
                    <a:pt x="2851" y="21135"/>
                  </a:lnTo>
                  <a:lnTo>
                    <a:pt x="2759" y="21219"/>
                  </a:lnTo>
                  <a:lnTo>
                    <a:pt x="2661" y="21296"/>
                  </a:lnTo>
                  <a:lnTo>
                    <a:pt x="2558" y="21363"/>
                  </a:lnTo>
                  <a:lnTo>
                    <a:pt x="2451" y="21424"/>
                  </a:lnTo>
                  <a:lnTo>
                    <a:pt x="2339" y="21476"/>
                  </a:lnTo>
                  <a:lnTo>
                    <a:pt x="2220" y="21519"/>
                  </a:lnTo>
                  <a:lnTo>
                    <a:pt x="2099" y="21554"/>
                  </a:lnTo>
                  <a:lnTo>
                    <a:pt x="1975" y="21578"/>
                  </a:lnTo>
                  <a:lnTo>
                    <a:pt x="1847" y="21594"/>
                  </a:lnTo>
                  <a:lnTo>
                    <a:pt x="1717" y="21600"/>
                  </a:lnTo>
                  <a:lnTo>
                    <a:pt x="1583" y="21596"/>
                  </a:lnTo>
                  <a:lnTo>
                    <a:pt x="1448" y="21581"/>
                  </a:lnTo>
                  <a:lnTo>
                    <a:pt x="1310" y="21555"/>
                  </a:lnTo>
                  <a:lnTo>
                    <a:pt x="1172" y="21518"/>
                  </a:lnTo>
                  <a:lnTo>
                    <a:pt x="1035" y="21471"/>
                  </a:lnTo>
                  <a:lnTo>
                    <a:pt x="896" y="21413"/>
                  </a:lnTo>
                  <a:lnTo>
                    <a:pt x="757" y="21344"/>
                  </a:lnTo>
                  <a:lnTo>
                    <a:pt x="617" y="21261"/>
                  </a:lnTo>
                  <a:lnTo>
                    <a:pt x="478" y="21166"/>
                  </a:lnTo>
                  <a:lnTo>
                    <a:pt x="389" y="21042"/>
                  </a:lnTo>
                  <a:lnTo>
                    <a:pt x="308" y="20918"/>
                  </a:lnTo>
                  <a:lnTo>
                    <a:pt x="239" y="20792"/>
                  </a:lnTo>
                  <a:lnTo>
                    <a:pt x="177" y="20666"/>
                  </a:lnTo>
                  <a:lnTo>
                    <a:pt x="125" y="20541"/>
                  </a:lnTo>
                  <a:lnTo>
                    <a:pt x="82" y="20415"/>
                  </a:lnTo>
                  <a:lnTo>
                    <a:pt x="48" y="20289"/>
                  </a:lnTo>
                  <a:lnTo>
                    <a:pt x="22" y="20166"/>
                  </a:lnTo>
                  <a:lnTo>
                    <a:pt x="6" y="20041"/>
                  </a:lnTo>
                  <a:lnTo>
                    <a:pt x="0" y="19920"/>
                  </a:lnTo>
                  <a:lnTo>
                    <a:pt x="1" y="19800"/>
                  </a:lnTo>
                  <a:lnTo>
                    <a:pt x="10" y="19682"/>
                  </a:lnTo>
                  <a:lnTo>
                    <a:pt x="29" y="19565"/>
                  </a:lnTo>
                  <a:lnTo>
                    <a:pt x="56" y="19452"/>
                  </a:lnTo>
                  <a:lnTo>
                    <a:pt x="90" y="19342"/>
                  </a:lnTo>
                  <a:lnTo>
                    <a:pt x="135" y="19233"/>
                  </a:lnTo>
                  <a:lnTo>
                    <a:pt x="185" y="19129"/>
                  </a:lnTo>
                  <a:lnTo>
                    <a:pt x="244" y="19029"/>
                  </a:lnTo>
                  <a:lnTo>
                    <a:pt x="312" y="18933"/>
                  </a:lnTo>
                  <a:lnTo>
                    <a:pt x="387" y="18841"/>
                  </a:lnTo>
                  <a:lnTo>
                    <a:pt x="470" y="18755"/>
                  </a:lnTo>
                  <a:lnTo>
                    <a:pt x="561" y="18672"/>
                  </a:lnTo>
                  <a:lnTo>
                    <a:pt x="659" y="18596"/>
                  </a:lnTo>
                  <a:lnTo>
                    <a:pt x="765" y="18525"/>
                  </a:lnTo>
                  <a:lnTo>
                    <a:pt x="877" y="18461"/>
                  </a:lnTo>
                  <a:lnTo>
                    <a:pt x="997" y="18402"/>
                  </a:lnTo>
                  <a:lnTo>
                    <a:pt x="1123" y="18350"/>
                  </a:lnTo>
                  <a:lnTo>
                    <a:pt x="1258" y="18305"/>
                  </a:lnTo>
                  <a:lnTo>
                    <a:pt x="1398" y="18266"/>
                  </a:lnTo>
                  <a:lnTo>
                    <a:pt x="1547" y="18235"/>
                  </a:lnTo>
                  <a:lnTo>
                    <a:pt x="1702" y="18213"/>
                  </a:lnTo>
                  <a:lnTo>
                    <a:pt x="1864" y="18199"/>
                  </a:lnTo>
                  <a:lnTo>
                    <a:pt x="2079" y="18016"/>
                  </a:lnTo>
                  <a:lnTo>
                    <a:pt x="659" y="16316"/>
                  </a:lnTo>
                  <a:lnTo>
                    <a:pt x="2312" y="14647"/>
                  </a:lnTo>
                  <a:lnTo>
                    <a:pt x="2613" y="14918"/>
                  </a:lnTo>
                  <a:lnTo>
                    <a:pt x="2922" y="15178"/>
                  </a:lnTo>
                  <a:lnTo>
                    <a:pt x="3235" y="15428"/>
                  </a:lnTo>
                  <a:lnTo>
                    <a:pt x="3556" y="15670"/>
                  </a:lnTo>
                  <a:lnTo>
                    <a:pt x="3882" y="15901"/>
                  </a:lnTo>
                  <a:lnTo>
                    <a:pt x="4215" y="16123"/>
                  </a:lnTo>
                  <a:lnTo>
                    <a:pt x="4552" y="16331"/>
                  </a:lnTo>
                  <a:lnTo>
                    <a:pt x="4893" y="16530"/>
                  </a:lnTo>
                  <a:lnTo>
                    <a:pt x="5241" y="16716"/>
                  </a:lnTo>
                  <a:lnTo>
                    <a:pt x="5594" y="16891"/>
                  </a:lnTo>
                  <a:lnTo>
                    <a:pt x="5950" y="17051"/>
                  </a:lnTo>
                  <a:lnTo>
                    <a:pt x="6310" y="17200"/>
                  </a:lnTo>
                  <a:lnTo>
                    <a:pt x="6675" y="17334"/>
                  </a:lnTo>
                  <a:lnTo>
                    <a:pt x="7044" y="17455"/>
                  </a:lnTo>
                  <a:lnTo>
                    <a:pt x="7417" y="17561"/>
                  </a:lnTo>
                  <a:lnTo>
                    <a:pt x="7792" y="17653"/>
                  </a:lnTo>
                  <a:lnTo>
                    <a:pt x="8171" y="17731"/>
                  </a:lnTo>
                  <a:lnTo>
                    <a:pt x="8553" y="17791"/>
                  </a:lnTo>
                  <a:lnTo>
                    <a:pt x="8938" y="17837"/>
                  </a:lnTo>
                  <a:lnTo>
                    <a:pt x="9324" y="17866"/>
                  </a:lnTo>
                  <a:lnTo>
                    <a:pt x="9713" y="17878"/>
                  </a:lnTo>
                  <a:lnTo>
                    <a:pt x="10107" y="17873"/>
                  </a:lnTo>
                  <a:lnTo>
                    <a:pt x="10500" y="17850"/>
                  </a:lnTo>
                  <a:lnTo>
                    <a:pt x="10894" y="17808"/>
                  </a:lnTo>
                  <a:lnTo>
                    <a:pt x="11290" y="17751"/>
                  </a:lnTo>
                  <a:lnTo>
                    <a:pt x="11689" y="17672"/>
                  </a:lnTo>
                  <a:lnTo>
                    <a:pt x="12087" y="17575"/>
                  </a:lnTo>
                  <a:lnTo>
                    <a:pt x="12486" y="17459"/>
                  </a:lnTo>
                  <a:lnTo>
                    <a:pt x="12886" y="17323"/>
                  </a:lnTo>
                  <a:lnTo>
                    <a:pt x="13287" y="17165"/>
                  </a:lnTo>
                  <a:lnTo>
                    <a:pt x="13687" y="16988"/>
                  </a:lnTo>
                  <a:lnTo>
                    <a:pt x="14088" y="16788"/>
                  </a:lnTo>
                  <a:lnTo>
                    <a:pt x="7006" y="10060"/>
                  </a:lnTo>
                  <a:lnTo>
                    <a:pt x="5054" y="12053"/>
                  </a:lnTo>
                  <a:lnTo>
                    <a:pt x="1912" y="8966"/>
                  </a:lnTo>
                  <a:lnTo>
                    <a:pt x="7307" y="3368"/>
                  </a:lnTo>
                  <a:lnTo>
                    <a:pt x="7430" y="3396"/>
                  </a:lnTo>
                  <a:lnTo>
                    <a:pt x="7552" y="3421"/>
                  </a:lnTo>
                  <a:lnTo>
                    <a:pt x="7674" y="3443"/>
                  </a:lnTo>
                  <a:lnTo>
                    <a:pt x="7793" y="3463"/>
                  </a:lnTo>
                  <a:lnTo>
                    <a:pt x="7912" y="3480"/>
                  </a:lnTo>
                  <a:lnTo>
                    <a:pt x="8030" y="3491"/>
                  </a:lnTo>
                  <a:lnTo>
                    <a:pt x="8147" y="3503"/>
                  </a:lnTo>
                  <a:lnTo>
                    <a:pt x="8262" y="3510"/>
                  </a:lnTo>
                  <a:lnTo>
                    <a:pt x="8379" y="3514"/>
                  </a:lnTo>
                  <a:lnTo>
                    <a:pt x="8491" y="3514"/>
                  </a:lnTo>
                  <a:lnTo>
                    <a:pt x="8603" y="3511"/>
                  </a:lnTo>
                  <a:lnTo>
                    <a:pt x="8717" y="3506"/>
                  </a:lnTo>
                  <a:lnTo>
                    <a:pt x="8827" y="3495"/>
                  </a:lnTo>
                  <a:lnTo>
                    <a:pt x="8936" y="3482"/>
                  </a:lnTo>
                  <a:lnTo>
                    <a:pt x="9043" y="3466"/>
                  </a:lnTo>
                  <a:lnTo>
                    <a:pt x="9152" y="3447"/>
                  </a:lnTo>
                  <a:lnTo>
                    <a:pt x="9259" y="3423"/>
                  </a:lnTo>
                  <a:lnTo>
                    <a:pt x="9363" y="3396"/>
                  </a:lnTo>
                  <a:lnTo>
                    <a:pt x="9467" y="3367"/>
                  </a:lnTo>
                  <a:lnTo>
                    <a:pt x="9569" y="3333"/>
                  </a:lnTo>
                  <a:lnTo>
                    <a:pt x="9671" y="3295"/>
                  </a:lnTo>
                  <a:lnTo>
                    <a:pt x="9772" y="3252"/>
                  </a:lnTo>
                  <a:lnTo>
                    <a:pt x="9871" y="3207"/>
                  </a:lnTo>
                  <a:lnTo>
                    <a:pt x="9969" y="3158"/>
                  </a:lnTo>
                  <a:lnTo>
                    <a:pt x="10067" y="3104"/>
                  </a:lnTo>
                  <a:lnTo>
                    <a:pt x="10162" y="3048"/>
                  </a:lnTo>
                  <a:lnTo>
                    <a:pt x="10256" y="2987"/>
                  </a:lnTo>
                  <a:lnTo>
                    <a:pt x="10349" y="2922"/>
                  </a:lnTo>
                  <a:lnTo>
                    <a:pt x="10441" y="2853"/>
                  </a:lnTo>
                  <a:lnTo>
                    <a:pt x="10531" y="2780"/>
                  </a:lnTo>
                  <a:lnTo>
                    <a:pt x="10619" y="2704"/>
                  </a:lnTo>
                  <a:lnTo>
                    <a:pt x="10707" y="2622"/>
                  </a:lnTo>
                  <a:lnTo>
                    <a:pt x="12415" y="4338"/>
                  </a:lnTo>
                  <a:lnTo>
                    <a:pt x="9703" y="7189"/>
                  </a:lnTo>
                  <a:lnTo>
                    <a:pt x="16929" y="14235"/>
                  </a:lnTo>
                  <a:lnTo>
                    <a:pt x="17150" y="13827"/>
                  </a:lnTo>
                  <a:lnTo>
                    <a:pt x="17342" y="13397"/>
                  </a:lnTo>
                  <a:lnTo>
                    <a:pt x="17506" y="12951"/>
                  </a:lnTo>
                  <a:lnTo>
                    <a:pt x="17638" y="12490"/>
                  </a:lnTo>
                  <a:lnTo>
                    <a:pt x="17744" y="12015"/>
                  </a:lnTo>
                  <a:lnTo>
                    <a:pt x="17820" y="11528"/>
                  </a:lnTo>
                  <a:lnTo>
                    <a:pt x="17868" y="11032"/>
                  </a:lnTo>
                  <a:lnTo>
                    <a:pt x="17889" y="10525"/>
                  </a:lnTo>
                  <a:lnTo>
                    <a:pt x="17881" y="10012"/>
                  </a:lnTo>
                  <a:lnTo>
                    <a:pt x="17847" y="9495"/>
                  </a:lnTo>
                  <a:lnTo>
                    <a:pt x="17785" y="8972"/>
                  </a:lnTo>
                  <a:lnTo>
                    <a:pt x="17697" y="8447"/>
                  </a:lnTo>
                  <a:lnTo>
                    <a:pt x="17582" y="7922"/>
                  </a:lnTo>
                  <a:lnTo>
                    <a:pt x="17441" y="7397"/>
                  </a:lnTo>
                  <a:lnTo>
                    <a:pt x="17275" y="6876"/>
                  </a:lnTo>
                  <a:lnTo>
                    <a:pt x="17084" y="6358"/>
                  </a:lnTo>
                  <a:lnTo>
                    <a:pt x="16868" y="5846"/>
                  </a:lnTo>
                  <a:lnTo>
                    <a:pt x="16625" y="5342"/>
                  </a:lnTo>
                  <a:lnTo>
                    <a:pt x="16361" y="4849"/>
                  </a:lnTo>
                  <a:lnTo>
                    <a:pt x="16072" y="4364"/>
                  </a:lnTo>
                  <a:lnTo>
                    <a:pt x="15757" y="3893"/>
                  </a:lnTo>
                  <a:lnTo>
                    <a:pt x="15420" y="3436"/>
                  </a:lnTo>
                  <a:lnTo>
                    <a:pt x="15061" y="2995"/>
                  </a:lnTo>
                  <a:lnTo>
                    <a:pt x="14678" y="2570"/>
                  </a:lnTo>
                  <a:lnTo>
                    <a:pt x="14273" y="2166"/>
                  </a:lnTo>
                  <a:lnTo>
                    <a:pt x="13845" y="1781"/>
                  </a:lnTo>
                  <a:lnTo>
                    <a:pt x="13397" y="1419"/>
                  </a:lnTo>
                  <a:lnTo>
                    <a:pt x="12926" y="1081"/>
                  </a:lnTo>
                  <a:lnTo>
                    <a:pt x="12434" y="767"/>
                  </a:lnTo>
                  <a:lnTo>
                    <a:pt x="11920" y="483"/>
                  </a:lnTo>
                  <a:lnTo>
                    <a:pt x="11388" y="227"/>
                  </a:lnTo>
                  <a:lnTo>
                    <a:pt x="10834" y="0"/>
                  </a:lnTo>
                  <a:close/>
                </a:path>
              </a:pathLst>
            </a:custGeom>
            <a:solidFill>
              <a:srgbClr val="FFD797"/>
            </a:solidFill>
            <a:ln cap="flat" cmpd="sng">
              <a:noFill/>
              <a:prstDash val="solid"/>
              <a:round/>
            </a:ln>
          </p:spPr>
        </p:sp>
      </p:grpSp>
    </p:spTree>
    <p:extLst>
      <p:ext uri="{BB962C8B-B14F-4D97-AF65-F5344CB8AC3E}">
        <p14:creationId xmlns:p14="http://schemas.microsoft.com/office/powerpoint/2010/main" val="879375502"/>
      </p:ext>
    </p:extLst>
  </p:cSld>
  <p:clrMapOvr>
    <a:masterClrMapping/>
  </p:clrMapOvr>
  <p:transition spd="slow" advTm="2000">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324"/>
                                        </p:tgtEl>
                                        <p:attrNameLst>
                                          <p:attrName>style.visibility</p:attrName>
                                        </p:attrNameLst>
                                      </p:cBhvr>
                                      <p:to>
                                        <p:strVal val="visible"/>
                                      </p:to>
                                    </p:set>
                                    <p:animEffect transition="in" filter="randombar(horizontal)">
                                      <p:cBhvr>
                                        <p:cTn id="7" dur="500"/>
                                        <p:tgtEl>
                                          <p:spTgt spid="324"/>
                                        </p:tgtEl>
                                      </p:cBhvr>
                                    </p:animEffect>
                                  </p:childTnLst>
                                </p:cTn>
                              </p:par>
                              <p:par>
                                <p:cTn id="8" presetID="53" presetClass="entr" presetSubtype="0" fill="hold" grpId="0" nodeType="withEffect">
                                  <p:stCondLst>
                                    <p:cond delay="0"/>
                                  </p:stCondLst>
                                  <p:childTnLst>
                                    <p:set>
                                      <p:cBhvr>
                                        <p:cTn id="9" dur="1" fill="hold">
                                          <p:stCondLst>
                                            <p:cond delay="0"/>
                                          </p:stCondLst>
                                        </p:cTn>
                                        <p:tgtEl>
                                          <p:spTgt spid="326"/>
                                        </p:tgtEl>
                                        <p:attrNameLst>
                                          <p:attrName>style.visibility</p:attrName>
                                        </p:attrNameLst>
                                      </p:cBhvr>
                                      <p:to>
                                        <p:strVal val="visible"/>
                                      </p:to>
                                    </p:set>
                                    <p:anim calcmode="lin" valueType="num">
                                      <p:cBhvr>
                                        <p:cTn id="10" dur="500" fill="hold"/>
                                        <p:tgtEl>
                                          <p:spTgt spid="326"/>
                                        </p:tgtEl>
                                        <p:attrNameLst>
                                          <p:attrName>ppt_w</p:attrName>
                                        </p:attrNameLst>
                                      </p:cBhvr>
                                      <p:tavLst>
                                        <p:tav tm="0">
                                          <p:val>
                                            <p:fltVal val="0"/>
                                          </p:val>
                                        </p:tav>
                                        <p:tav tm="100000">
                                          <p:val>
                                            <p:strVal val="#ppt_w"/>
                                          </p:val>
                                        </p:tav>
                                      </p:tavLst>
                                    </p:anim>
                                    <p:anim calcmode="lin" valueType="num">
                                      <p:cBhvr>
                                        <p:cTn id="11" dur="500" fill="hold"/>
                                        <p:tgtEl>
                                          <p:spTgt spid="326"/>
                                        </p:tgtEl>
                                        <p:attrNameLst>
                                          <p:attrName>ppt_h</p:attrName>
                                        </p:attrNameLst>
                                      </p:cBhvr>
                                      <p:tavLst>
                                        <p:tav tm="0">
                                          <p:val>
                                            <p:fltVal val="0"/>
                                          </p:val>
                                        </p:tav>
                                        <p:tav tm="100000">
                                          <p:val>
                                            <p:strVal val="#ppt_h"/>
                                          </p:val>
                                        </p:tav>
                                      </p:tavLst>
                                    </p:anim>
                                    <p:animEffect transition="in" filter="fade">
                                      <p:cBhvr>
                                        <p:cTn id="12" dur="500"/>
                                        <p:tgtEl>
                                          <p:spTgt spid="326"/>
                                        </p:tgtEl>
                                      </p:cBhvr>
                                    </p:animEffect>
                                  </p:childTnLst>
                                </p:cTn>
                              </p:par>
                              <p:par>
                                <p:cTn id="13" presetID="53" presetClass="entr" presetSubtype="0" fill="hold" grpId="0" nodeType="withEffect">
                                  <p:stCondLst>
                                    <p:cond delay="0"/>
                                  </p:stCondLst>
                                  <p:childTnLst>
                                    <p:set>
                                      <p:cBhvr>
                                        <p:cTn id="14" dur="1" fill="hold">
                                          <p:stCondLst>
                                            <p:cond delay="0"/>
                                          </p:stCondLst>
                                        </p:cTn>
                                        <p:tgtEl>
                                          <p:spTgt spid="329"/>
                                        </p:tgtEl>
                                        <p:attrNameLst>
                                          <p:attrName>style.visibility</p:attrName>
                                        </p:attrNameLst>
                                      </p:cBhvr>
                                      <p:to>
                                        <p:strVal val="visible"/>
                                      </p:to>
                                    </p:set>
                                    <p:anim calcmode="lin" valueType="num">
                                      <p:cBhvr>
                                        <p:cTn id="15" dur="500" fill="hold"/>
                                        <p:tgtEl>
                                          <p:spTgt spid="329"/>
                                        </p:tgtEl>
                                        <p:attrNameLst>
                                          <p:attrName>ppt_w</p:attrName>
                                        </p:attrNameLst>
                                      </p:cBhvr>
                                      <p:tavLst>
                                        <p:tav tm="0">
                                          <p:val>
                                            <p:fltVal val="0"/>
                                          </p:val>
                                        </p:tav>
                                        <p:tav tm="100000">
                                          <p:val>
                                            <p:strVal val="#ppt_w"/>
                                          </p:val>
                                        </p:tav>
                                      </p:tavLst>
                                    </p:anim>
                                    <p:anim calcmode="lin" valueType="num">
                                      <p:cBhvr>
                                        <p:cTn id="16" dur="500" fill="hold"/>
                                        <p:tgtEl>
                                          <p:spTgt spid="329"/>
                                        </p:tgtEl>
                                        <p:attrNameLst>
                                          <p:attrName>ppt_h</p:attrName>
                                        </p:attrNameLst>
                                      </p:cBhvr>
                                      <p:tavLst>
                                        <p:tav tm="0">
                                          <p:val>
                                            <p:fltVal val="0"/>
                                          </p:val>
                                        </p:tav>
                                        <p:tav tm="100000">
                                          <p:val>
                                            <p:strVal val="#ppt_h"/>
                                          </p:val>
                                        </p:tav>
                                      </p:tavLst>
                                    </p:anim>
                                    <p:animEffect transition="in" filter="fade">
                                      <p:cBhvr>
                                        <p:cTn id="17" dur="500"/>
                                        <p:tgtEl>
                                          <p:spTgt spid="3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4" grpId="0" animBg="1"/>
      <p:bldP spid="326" grpId="0" animBg="1"/>
      <p:bldP spid="329" grpId="0" animBg="1"/>
    </p:bldLst>
  </p:timing>
</p:sld>
</file>

<file path=ppt/slides/slide3.xml><?xml version="1.0" encoding="utf-8"?>
<p:sld xmlns:a="http://schemas.openxmlformats.org/drawingml/2006/main" xmlns:r="http://schemas.openxmlformats.org/officeDocument/2006/relationships" xmlns:p="http://schemas.openxmlformats.org/presentationml/2006/main" showMasterSp="0">
  <p:cSld>
    <p:bg>
      <p:bgPr>
        <a:blipFill>
          <a:blip r:embed="rId3"/>
          <a:stretch/>
        </a:blipFill>
        <a:effectLst/>
      </p:bgPr>
    </p:bg>
    <p:spTree>
      <p:nvGrpSpPr>
        <p:cNvPr id="1" name=""/>
        <p:cNvGrpSpPr/>
        <p:nvPr/>
      </p:nvGrpSpPr>
      <p:grpSpPr>
        <a:xfrm>
          <a:off x="0" y="0"/>
          <a:ext cx="0" cy="0"/>
          <a:chOff x="0" y="0"/>
          <a:chExt cx="0" cy="0"/>
        </a:xfrm>
      </p:grpSpPr>
      <p:sp>
        <p:nvSpPr>
          <p:cNvPr id="28" name="矩形"/>
          <p:cNvSpPr>
            <a:spLocks/>
          </p:cNvSpPr>
          <p:nvPr/>
        </p:nvSpPr>
        <p:spPr>
          <a:xfrm>
            <a:off x="5219900" y="667788"/>
            <a:ext cx="3399630" cy="707886"/>
          </a:xfrm>
          <a:prstGeom prst="rect">
            <a:avLst/>
          </a:prstGeom>
          <a:noFill/>
          <a:ln w="12700" cap="flat" cmpd="sng">
            <a:noFill/>
            <a:prstDash val="solid"/>
            <a:round/>
          </a:ln>
        </p:spPr>
        <p:txBody>
          <a:bodyPr vert="horz" wrap="square" lIns="91440" tIns="45720" rIns="91440" bIns="45720" anchor="t" anchorCtr="0">
            <a:prstTxWarp prst="textNoShape">
              <a:avLst/>
            </a:prstTxWarp>
            <a:spAutoFit/>
          </a:bodyPr>
          <a:lstStyle/>
          <a:p>
            <a:pPr marL="0" indent="0" algn="l" eaLnBrk="1" latinLnBrk="0" hangingPunct="1">
              <a:lnSpc>
                <a:spcPct val="100000"/>
              </a:lnSpc>
              <a:spcBef>
                <a:spcPts val="0"/>
              </a:spcBef>
              <a:spcAft>
                <a:spcPts val="0"/>
              </a:spcAft>
              <a:buNone/>
            </a:pPr>
            <a:r>
              <a:rPr lang="zh-CN" altLang="en-US" sz="2000" b="1" i="0" u="none" strike="noStrike" kern="1200" cap="none" spc="0" baseline="0" dirty="0">
                <a:solidFill>
                  <a:srgbClr val="AE0E16"/>
                </a:solidFill>
                <a:latin typeface="微软雅黑" pitchFamily="34" charset="-122"/>
                <a:ea typeface="微软雅黑" pitchFamily="34" charset="-122"/>
                <a:cs typeface="Calibri" charset="0"/>
              </a:rPr>
              <a:t>第一部分</a:t>
            </a:r>
            <a:endParaRPr lang="en-US" altLang="zh-CN" sz="2000" b="1" i="0" u="none" strike="noStrike" kern="1200" cap="none" spc="0" baseline="0" dirty="0">
              <a:solidFill>
                <a:srgbClr val="AE0E16"/>
              </a:solidFill>
              <a:latin typeface="微软雅黑" pitchFamily="34" charset="-122"/>
              <a:ea typeface="微软雅黑" pitchFamily="34" charset="-122"/>
              <a:cs typeface="Calibri" charset="0"/>
            </a:endParaRPr>
          </a:p>
          <a:p>
            <a:pPr marL="0" indent="0" algn="l" eaLnBrk="1" latinLnBrk="0" hangingPunct="1">
              <a:lnSpc>
                <a:spcPct val="100000"/>
              </a:lnSpc>
              <a:spcBef>
                <a:spcPts val="0"/>
              </a:spcBef>
              <a:spcAft>
                <a:spcPts val="0"/>
              </a:spcAft>
              <a:buNone/>
            </a:pPr>
            <a:r>
              <a:rPr lang="zh-CN" altLang="en-US" sz="2000" b="1" i="0" u="none" strike="noStrike" kern="1200" cap="none" spc="0" baseline="0" dirty="0">
                <a:solidFill>
                  <a:srgbClr val="AE0E16"/>
                </a:solidFill>
                <a:latin typeface="微软雅黑" pitchFamily="34" charset="-122"/>
                <a:ea typeface="微软雅黑" pitchFamily="34" charset="-122"/>
                <a:cs typeface="Calibri" charset="0"/>
              </a:rPr>
              <a:t>背景介绍</a:t>
            </a:r>
          </a:p>
        </p:txBody>
      </p:sp>
      <p:sp>
        <p:nvSpPr>
          <p:cNvPr id="29" name="矩形"/>
          <p:cNvSpPr>
            <a:spLocks/>
          </p:cNvSpPr>
          <p:nvPr/>
        </p:nvSpPr>
        <p:spPr>
          <a:xfrm>
            <a:off x="5219900" y="1663706"/>
            <a:ext cx="3462164" cy="707886"/>
          </a:xfrm>
          <a:prstGeom prst="rect">
            <a:avLst/>
          </a:prstGeom>
          <a:noFill/>
          <a:ln w="12700" cap="flat" cmpd="sng">
            <a:noFill/>
            <a:prstDash val="solid"/>
            <a:round/>
          </a:ln>
        </p:spPr>
        <p:txBody>
          <a:bodyPr vert="horz" wrap="square" lIns="91440" tIns="45720" rIns="91440" bIns="45720" anchor="t" anchorCtr="0">
            <a:prstTxWarp prst="textNoShape">
              <a:avLst/>
            </a:prstTxWarp>
            <a:spAutoFit/>
          </a:bodyPr>
          <a:lstStyle/>
          <a:p>
            <a:pPr marL="0" indent="0" algn="l" eaLnBrk="1" latinLnBrk="0" hangingPunct="1">
              <a:lnSpc>
                <a:spcPct val="100000"/>
              </a:lnSpc>
              <a:spcBef>
                <a:spcPts val="0"/>
              </a:spcBef>
              <a:spcAft>
                <a:spcPts val="0"/>
              </a:spcAft>
              <a:buNone/>
            </a:pPr>
            <a:r>
              <a:rPr lang="zh-CN" altLang="en-US" sz="2000" b="1" i="0" u="none" strike="noStrike" kern="1200" cap="none" spc="0" baseline="0" dirty="0">
                <a:solidFill>
                  <a:srgbClr val="AE0E16"/>
                </a:solidFill>
                <a:latin typeface="微软雅黑" pitchFamily="34" charset="-122"/>
                <a:ea typeface="微软雅黑" pitchFamily="34" charset="-122"/>
                <a:cs typeface="Calibri" charset="0"/>
              </a:rPr>
              <a:t>第二部分</a:t>
            </a:r>
            <a:endParaRPr lang="en-US" altLang="zh-CN" sz="2000" b="1" i="0" u="none" strike="noStrike" kern="1200" cap="none" spc="0" baseline="0" dirty="0">
              <a:solidFill>
                <a:srgbClr val="AE0E16"/>
              </a:solidFill>
              <a:latin typeface="微软雅黑" pitchFamily="34" charset="-122"/>
              <a:ea typeface="微软雅黑" pitchFamily="34" charset="-122"/>
              <a:cs typeface="Calibri" charset="0"/>
            </a:endParaRPr>
          </a:p>
          <a:p>
            <a:pPr marL="0" indent="0" algn="l" eaLnBrk="1" latinLnBrk="0" hangingPunct="1">
              <a:lnSpc>
                <a:spcPct val="100000"/>
              </a:lnSpc>
              <a:spcBef>
                <a:spcPts val="0"/>
              </a:spcBef>
              <a:spcAft>
                <a:spcPts val="0"/>
              </a:spcAft>
              <a:buNone/>
            </a:pPr>
            <a:r>
              <a:rPr lang="zh-CN" altLang="en-US" sz="2000" b="1" i="0" u="none" strike="noStrike" kern="1200" cap="none" spc="0" baseline="0" dirty="0">
                <a:solidFill>
                  <a:srgbClr val="AE0E16"/>
                </a:solidFill>
                <a:latin typeface="微软雅黑" pitchFamily="34" charset="-122"/>
                <a:ea typeface="微软雅黑" pitchFamily="34" charset="-122"/>
                <a:cs typeface="Calibri" charset="0"/>
              </a:rPr>
              <a:t>过程内容和人物介绍</a:t>
            </a:r>
          </a:p>
        </p:txBody>
      </p:sp>
      <p:sp>
        <p:nvSpPr>
          <p:cNvPr id="30" name="矩形"/>
          <p:cNvSpPr>
            <a:spLocks/>
          </p:cNvSpPr>
          <p:nvPr/>
        </p:nvSpPr>
        <p:spPr>
          <a:xfrm>
            <a:off x="5231576" y="2669150"/>
            <a:ext cx="3822204" cy="707886"/>
          </a:xfrm>
          <a:prstGeom prst="rect">
            <a:avLst/>
          </a:prstGeom>
          <a:noFill/>
          <a:ln w="12700" cap="flat" cmpd="sng">
            <a:noFill/>
            <a:prstDash val="solid"/>
            <a:round/>
          </a:ln>
        </p:spPr>
        <p:txBody>
          <a:bodyPr vert="horz" wrap="square" lIns="91440" tIns="45720" rIns="91440" bIns="45720" anchor="t" anchorCtr="0">
            <a:prstTxWarp prst="textNoShape">
              <a:avLst/>
            </a:prstTxWarp>
            <a:spAutoFit/>
          </a:bodyPr>
          <a:lstStyle/>
          <a:p>
            <a:pPr marL="0" indent="0" algn="l" eaLnBrk="1" latinLnBrk="0" hangingPunct="1">
              <a:lnSpc>
                <a:spcPct val="100000"/>
              </a:lnSpc>
              <a:spcBef>
                <a:spcPts val="0"/>
              </a:spcBef>
              <a:spcAft>
                <a:spcPts val="0"/>
              </a:spcAft>
              <a:buNone/>
            </a:pPr>
            <a:r>
              <a:rPr lang="zh-CN" altLang="en-US" sz="2000" b="1" i="0" u="none" strike="noStrike" kern="1200" cap="none" spc="0" baseline="0" dirty="0">
                <a:solidFill>
                  <a:srgbClr val="AE0E16"/>
                </a:solidFill>
                <a:latin typeface="微软雅黑" pitchFamily="34" charset="-122"/>
                <a:ea typeface="微软雅黑" pitchFamily="34" charset="-122"/>
                <a:cs typeface="Calibri" charset="0"/>
              </a:rPr>
              <a:t>第三部分</a:t>
            </a:r>
            <a:endParaRPr lang="en-US" altLang="zh-CN" sz="2000" b="1" i="0" u="none" strike="noStrike" kern="1200" cap="none" spc="0" baseline="0" dirty="0">
              <a:solidFill>
                <a:srgbClr val="AE0E16"/>
              </a:solidFill>
              <a:latin typeface="微软雅黑" pitchFamily="34" charset="-122"/>
              <a:ea typeface="微软雅黑" pitchFamily="34" charset="-122"/>
              <a:cs typeface="Calibri" charset="0"/>
            </a:endParaRPr>
          </a:p>
          <a:p>
            <a:pPr marL="0" indent="0" algn="l" eaLnBrk="1" latinLnBrk="0" hangingPunct="1">
              <a:lnSpc>
                <a:spcPct val="100000"/>
              </a:lnSpc>
              <a:spcBef>
                <a:spcPts val="0"/>
              </a:spcBef>
              <a:spcAft>
                <a:spcPts val="0"/>
              </a:spcAft>
              <a:buNone/>
            </a:pPr>
            <a:r>
              <a:rPr lang="zh-CN" altLang="en-US" sz="2000" b="1" i="0" u="none" strike="noStrike" kern="1200" cap="none" spc="0" baseline="0" dirty="0">
                <a:solidFill>
                  <a:srgbClr val="AE0E16"/>
                </a:solidFill>
                <a:latin typeface="微软雅黑" pitchFamily="34" charset="-122"/>
                <a:ea typeface="微软雅黑" pitchFamily="34" charset="-122"/>
                <a:cs typeface="Calibri" charset="0"/>
              </a:rPr>
              <a:t>精神及影响介绍</a:t>
            </a:r>
          </a:p>
        </p:txBody>
      </p:sp>
      <p:sp>
        <p:nvSpPr>
          <p:cNvPr id="31" name="椭圆"/>
          <p:cNvSpPr>
            <a:spLocks/>
          </p:cNvSpPr>
          <p:nvPr/>
        </p:nvSpPr>
        <p:spPr>
          <a:xfrm>
            <a:off x="4510288" y="732365"/>
            <a:ext cx="631825" cy="661987"/>
          </a:xfrm>
          <a:prstGeom prst="ellipse">
            <a:avLst/>
          </a:prstGeom>
          <a:solidFill>
            <a:srgbClr val="AE0E16"/>
          </a:solidFill>
          <a:ln w="12700" cap="flat" cmpd="sng">
            <a:noFill/>
            <a:prstDash val="solid"/>
            <a:round/>
          </a:ln>
        </p:spPr>
      </p:sp>
      <p:sp>
        <p:nvSpPr>
          <p:cNvPr id="32" name="矩形"/>
          <p:cNvSpPr>
            <a:spLocks/>
          </p:cNvSpPr>
          <p:nvPr/>
        </p:nvSpPr>
        <p:spPr>
          <a:xfrm>
            <a:off x="4516638" y="802215"/>
            <a:ext cx="631214" cy="520065"/>
          </a:xfrm>
          <a:prstGeom prst="rect">
            <a:avLst/>
          </a:prstGeom>
          <a:noFill/>
          <a:ln w="12700" cap="flat" cmpd="sng">
            <a:noFill/>
            <a:prstDash val="solid"/>
            <a:round/>
          </a:ln>
        </p:spPr>
        <p:txBody>
          <a:bodyPr vert="horz" wrap="none" lIns="91440" tIns="45720" rIns="91440" bIns="45720" anchor="t" anchorCtr="0">
            <a:prstTxWarp prst="textNoShape">
              <a:avLst/>
            </a:prstTxWarp>
            <a:spAutoFit/>
          </a:bodyPr>
          <a:lstStyle/>
          <a:p>
            <a:pPr marL="0" indent="0" algn="ctr" eaLnBrk="1" latinLnBrk="0" hangingPunct="1">
              <a:lnSpc>
                <a:spcPct val="100000"/>
              </a:lnSpc>
              <a:spcBef>
                <a:spcPts val="0"/>
              </a:spcBef>
              <a:spcAft>
                <a:spcPts val="0"/>
              </a:spcAft>
              <a:buNone/>
            </a:pPr>
            <a:r>
              <a:rPr lang="en-US" altLang="zh-CN" sz="2800" b="1" i="0" u="none" strike="noStrike" kern="1200" cap="none" spc="0" baseline="0">
                <a:solidFill>
                  <a:srgbClr val="F8F8F8"/>
                </a:solidFill>
                <a:latin typeface="微软雅黑" pitchFamily="34" charset="-122"/>
                <a:ea typeface="微软雅黑" pitchFamily="34" charset="-122"/>
                <a:cs typeface="Calibri" charset="0"/>
              </a:rPr>
              <a:t>01</a:t>
            </a:r>
            <a:endParaRPr lang="zh-CN" altLang="en-US" sz="2800" b="1" i="0" u="none" strike="noStrike" kern="1200" cap="none" spc="0" baseline="0">
              <a:solidFill>
                <a:srgbClr val="F8F8F8"/>
              </a:solidFill>
              <a:latin typeface="微软雅黑" pitchFamily="34" charset="-122"/>
              <a:ea typeface="微软雅黑" pitchFamily="34" charset="-122"/>
              <a:cs typeface="Calibri" charset="0"/>
            </a:endParaRPr>
          </a:p>
        </p:txBody>
      </p:sp>
      <p:sp>
        <p:nvSpPr>
          <p:cNvPr id="33" name="椭圆"/>
          <p:cNvSpPr>
            <a:spLocks/>
          </p:cNvSpPr>
          <p:nvPr/>
        </p:nvSpPr>
        <p:spPr>
          <a:xfrm>
            <a:off x="4510288" y="1717433"/>
            <a:ext cx="631825" cy="661988"/>
          </a:xfrm>
          <a:prstGeom prst="ellipse">
            <a:avLst/>
          </a:prstGeom>
          <a:solidFill>
            <a:srgbClr val="AE0E16"/>
          </a:solidFill>
          <a:ln w="12700" cap="flat" cmpd="sng">
            <a:noFill/>
            <a:prstDash val="solid"/>
            <a:round/>
          </a:ln>
        </p:spPr>
      </p:sp>
      <p:sp>
        <p:nvSpPr>
          <p:cNvPr id="34" name="矩形"/>
          <p:cNvSpPr>
            <a:spLocks/>
          </p:cNvSpPr>
          <p:nvPr/>
        </p:nvSpPr>
        <p:spPr>
          <a:xfrm>
            <a:off x="4516638" y="1787283"/>
            <a:ext cx="631214" cy="520065"/>
          </a:xfrm>
          <a:prstGeom prst="rect">
            <a:avLst/>
          </a:prstGeom>
          <a:noFill/>
          <a:ln w="12700" cap="flat" cmpd="sng">
            <a:noFill/>
            <a:prstDash val="solid"/>
            <a:round/>
          </a:ln>
        </p:spPr>
        <p:txBody>
          <a:bodyPr vert="horz" wrap="none" lIns="91440" tIns="45720" rIns="91440" bIns="45720" anchor="t" anchorCtr="0">
            <a:prstTxWarp prst="textNoShape">
              <a:avLst/>
            </a:prstTxWarp>
            <a:spAutoFit/>
          </a:bodyPr>
          <a:lstStyle/>
          <a:p>
            <a:pPr marL="0" indent="0" algn="ctr" eaLnBrk="1" latinLnBrk="0" hangingPunct="1">
              <a:lnSpc>
                <a:spcPct val="100000"/>
              </a:lnSpc>
              <a:spcBef>
                <a:spcPts val="0"/>
              </a:spcBef>
              <a:spcAft>
                <a:spcPts val="0"/>
              </a:spcAft>
              <a:buNone/>
            </a:pPr>
            <a:r>
              <a:rPr lang="en-US" altLang="zh-CN" sz="2800" b="1" i="0" u="none" strike="noStrike" kern="1200" cap="none" spc="0" baseline="0">
                <a:solidFill>
                  <a:srgbClr val="F8F8F8"/>
                </a:solidFill>
                <a:latin typeface="微软雅黑" pitchFamily="34" charset="-122"/>
                <a:ea typeface="微软雅黑" pitchFamily="34" charset="-122"/>
                <a:cs typeface="Calibri" charset="0"/>
              </a:rPr>
              <a:t>02</a:t>
            </a:r>
            <a:endParaRPr lang="zh-CN" altLang="en-US" sz="2800" b="1" i="0" u="none" strike="noStrike" kern="1200" cap="none" spc="0" baseline="0">
              <a:solidFill>
                <a:srgbClr val="F8F8F8"/>
              </a:solidFill>
              <a:latin typeface="微软雅黑" pitchFamily="34" charset="-122"/>
              <a:ea typeface="微软雅黑" pitchFamily="34" charset="-122"/>
              <a:cs typeface="Calibri" charset="0"/>
            </a:endParaRPr>
          </a:p>
        </p:txBody>
      </p:sp>
      <p:sp>
        <p:nvSpPr>
          <p:cNvPr id="35" name="椭圆"/>
          <p:cNvSpPr>
            <a:spLocks/>
          </p:cNvSpPr>
          <p:nvPr/>
        </p:nvSpPr>
        <p:spPr>
          <a:xfrm>
            <a:off x="4521965" y="2715048"/>
            <a:ext cx="631825" cy="661987"/>
          </a:xfrm>
          <a:prstGeom prst="ellipse">
            <a:avLst/>
          </a:prstGeom>
          <a:solidFill>
            <a:srgbClr val="AE0E16"/>
          </a:solidFill>
          <a:ln w="12700" cap="flat" cmpd="sng">
            <a:noFill/>
            <a:prstDash val="solid"/>
            <a:round/>
          </a:ln>
        </p:spPr>
      </p:sp>
      <p:sp>
        <p:nvSpPr>
          <p:cNvPr id="36" name="矩形"/>
          <p:cNvSpPr>
            <a:spLocks/>
          </p:cNvSpPr>
          <p:nvPr/>
        </p:nvSpPr>
        <p:spPr>
          <a:xfrm>
            <a:off x="4528315" y="2784898"/>
            <a:ext cx="631215" cy="520065"/>
          </a:xfrm>
          <a:prstGeom prst="rect">
            <a:avLst/>
          </a:prstGeom>
          <a:noFill/>
          <a:ln w="12700" cap="flat" cmpd="sng">
            <a:noFill/>
            <a:prstDash val="solid"/>
            <a:round/>
          </a:ln>
        </p:spPr>
        <p:txBody>
          <a:bodyPr vert="horz" wrap="none" lIns="91440" tIns="45720" rIns="91440" bIns="45720" anchor="t" anchorCtr="0">
            <a:prstTxWarp prst="textNoShape">
              <a:avLst/>
            </a:prstTxWarp>
            <a:spAutoFit/>
          </a:bodyPr>
          <a:lstStyle/>
          <a:p>
            <a:pPr marL="0" indent="0" algn="ctr" eaLnBrk="1" latinLnBrk="0" hangingPunct="1">
              <a:lnSpc>
                <a:spcPct val="100000"/>
              </a:lnSpc>
              <a:spcBef>
                <a:spcPts val="0"/>
              </a:spcBef>
              <a:spcAft>
                <a:spcPts val="0"/>
              </a:spcAft>
              <a:buNone/>
            </a:pPr>
            <a:r>
              <a:rPr lang="en-US" altLang="zh-CN" sz="2800" b="1" i="0" u="none" strike="noStrike" kern="1200" cap="none" spc="0" baseline="0">
                <a:solidFill>
                  <a:srgbClr val="F8F8F8"/>
                </a:solidFill>
                <a:latin typeface="微软雅黑" pitchFamily="34" charset="-122"/>
                <a:ea typeface="微软雅黑" pitchFamily="34" charset="-122"/>
                <a:cs typeface="Calibri" charset="0"/>
              </a:rPr>
              <a:t>03</a:t>
            </a:r>
            <a:endParaRPr lang="zh-CN" altLang="en-US" sz="2800" b="1" i="0" u="none" strike="noStrike" kern="1200" cap="none" spc="0" baseline="0">
              <a:solidFill>
                <a:srgbClr val="F8F8F8"/>
              </a:solidFill>
              <a:latin typeface="微软雅黑" pitchFamily="34" charset="-122"/>
              <a:ea typeface="微软雅黑" pitchFamily="34" charset="-122"/>
              <a:cs typeface="Calibri" charset="0"/>
            </a:endParaRPr>
          </a:p>
        </p:txBody>
      </p:sp>
      <p:sp>
        <p:nvSpPr>
          <p:cNvPr id="37" name="矩形"/>
          <p:cNvSpPr>
            <a:spLocks/>
          </p:cNvSpPr>
          <p:nvPr/>
        </p:nvSpPr>
        <p:spPr>
          <a:xfrm>
            <a:off x="1691680" y="771620"/>
            <a:ext cx="2160240" cy="996314"/>
          </a:xfrm>
          <a:prstGeom prst="rect">
            <a:avLst/>
          </a:prstGeom>
          <a:noFill/>
          <a:ln w="12700" cap="flat" cmpd="sng">
            <a:noFill/>
            <a:prstDash val="solid"/>
            <a:round/>
          </a:ln>
        </p:spPr>
        <p:txBody>
          <a:bodyPr vert="horz" wrap="square" lIns="91440" tIns="45720" rIns="91440" bIns="45720" anchor="t" anchorCtr="0">
            <a:prstTxWarp prst="textNoShape">
              <a:avLst/>
            </a:prstTxWarp>
            <a:spAutoFit/>
          </a:bodyPr>
          <a:lstStyle/>
          <a:p>
            <a:pPr marL="0" indent="0" algn="ctr" eaLnBrk="1" latinLnBrk="0" hangingPunct="1">
              <a:lnSpc>
                <a:spcPct val="100000"/>
              </a:lnSpc>
              <a:spcBef>
                <a:spcPts val="0"/>
              </a:spcBef>
              <a:spcAft>
                <a:spcPts val="0"/>
              </a:spcAft>
              <a:buNone/>
            </a:pPr>
            <a:r>
              <a:rPr lang="zh-CN" altLang="en-US" sz="6000" b="1" i="0" u="none" strike="noStrike" kern="1200" cap="none" spc="0" baseline="0">
                <a:solidFill>
                  <a:srgbClr val="AE0E16"/>
                </a:solidFill>
                <a:latin typeface="微软雅黑" pitchFamily="34" charset="-122"/>
                <a:ea typeface="微软雅黑" pitchFamily="34" charset="-122"/>
                <a:cs typeface="Calibri" charset="0"/>
              </a:rPr>
              <a:t>目录</a:t>
            </a:r>
          </a:p>
        </p:txBody>
      </p:sp>
      <p:sp>
        <p:nvSpPr>
          <p:cNvPr id="38" name="矩形"/>
          <p:cNvSpPr>
            <a:spLocks/>
          </p:cNvSpPr>
          <p:nvPr/>
        </p:nvSpPr>
        <p:spPr>
          <a:xfrm>
            <a:off x="1691680" y="1725911"/>
            <a:ext cx="2160240" cy="539115"/>
          </a:xfrm>
          <a:prstGeom prst="rect">
            <a:avLst/>
          </a:prstGeom>
          <a:noFill/>
          <a:ln w="12700" cap="flat" cmpd="sng">
            <a:noFill/>
            <a:prstDash val="solid"/>
            <a:round/>
          </a:ln>
        </p:spPr>
        <p:txBody>
          <a:bodyPr vert="horz" wrap="square" lIns="91440" tIns="45720" rIns="91440" bIns="45720" anchor="t" anchorCtr="0">
            <a:prstTxWarp prst="textNoShape">
              <a:avLst/>
            </a:prstTxWarp>
            <a:spAutoFit/>
          </a:bodyPr>
          <a:lstStyle/>
          <a:p>
            <a:pPr marL="0" indent="0" algn="ctr" eaLnBrk="1" latinLnBrk="0" hangingPunct="1">
              <a:lnSpc>
                <a:spcPct val="100000"/>
              </a:lnSpc>
              <a:spcBef>
                <a:spcPts val="0"/>
              </a:spcBef>
              <a:spcAft>
                <a:spcPts val="0"/>
              </a:spcAft>
              <a:buNone/>
            </a:pPr>
            <a:r>
              <a:rPr lang="en-US" altLang="zh-CN" sz="3000" b="1" i="0" u="none" strike="noStrike" kern="1200" cap="none" spc="0" baseline="0">
                <a:solidFill>
                  <a:srgbClr val="AE0E16"/>
                </a:solidFill>
                <a:latin typeface="微软雅黑" pitchFamily="34" charset="-122"/>
                <a:ea typeface="微软雅黑" pitchFamily="34" charset="-122"/>
                <a:cs typeface="Calibri" charset="0"/>
              </a:rPr>
              <a:t>contents</a:t>
            </a:r>
            <a:endParaRPr lang="zh-CN" altLang="en-US" sz="3000" b="1" i="0" u="none" strike="noStrike" kern="1200" cap="none" spc="0" baseline="0">
              <a:solidFill>
                <a:srgbClr val="AE0E16"/>
              </a:solidFill>
              <a:latin typeface="微软雅黑" pitchFamily="34" charset="-122"/>
              <a:ea typeface="微软雅黑" pitchFamily="34" charset="-122"/>
              <a:cs typeface="Calibri" charset="0"/>
            </a:endParaRPr>
          </a:p>
        </p:txBody>
      </p:sp>
      <p:sp>
        <p:nvSpPr>
          <p:cNvPr id="39" name="直线"/>
          <p:cNvSpPr>
            <a:spLocks/>
          </p:cNvSpPr>
          <p:nvPr/>
        </p:nvSpPr>
        <p:spPr>
          <a:xfrm>
            <a:off x="4139952" y="667788"/>
            <a:ext cx="0" cy="3044265"/>
          </a:xfrm>
          <a:prstGeom prst="line">
            <a:avLst/>
          </a:prstGeom>
          <a:noFill/>
          <a:ln w="12700" cap="flat" cmpd="sng">
            <a:solidFill>
              <a:srgbClr val="AE0E16"/>
            </a:solidFill>
            <a:prstDash val="solid"/>
            <a:round/>
          </a:ln>
        </p:spPr>
      </p:sp>
      <p:pic>
        <p:nvPicPr>
          <p:cNvPr id="40" name="图片"/>
          <p:cNvPicPr>
            <a:picLocks noChangeAspect="1"/>
          </p:cNvPicPr>
          <p:nvPr/>
        </p:nvPicPr>
        <p:blipFill>
          <a:blip r:embed="rId4" cstate="print"/>
          <a:stretch>
            <a:fillRect/>
          </a:stretch>
        </p:blipFill>
        <p:spPr>
          <a:xfrm>
            <a:off x="5518478" y="4428095"/>
            <a:ext cx="3642676" cy="675699"/>
          </a:xfrm>
          <a:prstGeom prst="rect">
            <a:avLst/>
          </a:prstGeom>
          <a:noFill/>
          <a:ln w="12700" cap="flat" cmpd="sng">
            <a:noFill/>
            <a:prstDash val="solid"/>
            <a:miter/>
          </a:ln>
        </p:spPr>
      </p:pic>
      <p:pic>
        <p:nvPicPr>
          <p:cNvPr id="41" name="图片"/>
          <p:cNvPicPr>
            <a:picLocks noChangeAspect="1"/>
          </p:cNvPicPr>
          <p:nvPr/>
        </p:nvPicPr>
        <p:blipFill>
          <a:blip r:embed="rId5" cstate="print"/>
          <a:stretch>
            <a:fillRect/>
          </a:stretch>
        </p:blipFill>
        <p:spPr>
          <a:xfrm>
            <a:off x="-499988" y="2258940"/>
            <a:ext cx="3642668" cy="2857081"/>
          </a:xfrm>
          <a:prstGeom prst="rect">
            <a:avLst/>
          </a:prstGeom>
          <a:noFill/>
          <a:ln w="12700" cap="flat" cmpd="sng">
            <a:noFill/>
            <a:prstDash val="solid"/>
            <a:miter/>
          </a:ln>
        </p:spPr>
      </p:pic>
      <p:sp>
        <p:nvSpPr>
          <p:cNvPr id="42" name="矩形"/>
          <p:cNvSpPr>
            <a:spLocks/>
          </p:cNvSpPr>
          <p:nvPr/>
        </p:nvSpPr>
        <p:spPr>
          <a:xfrm>
            <a:off x="5231576" y="3630266"/>
            <a:ext cx="3822204" cy="707886"/>
          </a:xfrm>
          <a:prstGeom prst="rect">
            <a:avLst/>
          </a:prstGeom>
          <a:noFill/>
          <a:ln w="12700" cap="flat" cmpd="sng">
            <a:noFill/>
            <a:prstDash val="solid"/>
            <a:round/>
          </a:ln>
        </p:spPr>
        <p:txBody>
          <a:bodyPr vert="horz" wrap="square" lIns="91440" tIns="45720" rIns="91440" bIns="45720" anchor="t" anchorCtr="0">
            <a:prstTxWarp prst="textNoShape">
              <a:avLst/>
            </a:prstTxWarp>
            <a:spAutoFit/>
          </a:bodyPr>
          <a:lstStyle/>
          <a:p>
            <a:pPr marL="0" indent="0" algn="l" eaLnBrk="1" latinLnBrk="0" hangingPunct="1">
              <a:lnSpc>
                <a:spcPct val="100000"/>
              </a:lnSpc>
              <a:spcBef>
                <a:spcPts val="0"/>
              </a:spcBef>
              <a:spcAft>
                <a:spcPts val="0"/>
              </a:spcAft>
              <a:buNone/>
            </a:pPr>
            <a:r>
              <a:rPr lang="zh-CN" altLang="en-US" sz="2000" b="1" i="0" u="none" strike="noStrike" kern="1200" cap="none" spc="0" baseline="0" dirty="0">
                <a:solidFill>
                  <a:srgbClr val="AE0E16"/>
                </a:solidFill>
                <a:latin typeface="微软雅黑" pitchFamily="34" charset="-122"/>
                <a:ea typeface="微软雅黑" pitchFamily="34" charset="-122"/>
                <a:cs typeface="Calibri" charset="0"/>
              </a:rPr>
              <a:t>第四部分</a:t>
            </a:r>
            <a:endParaRPr lang="en-US" altLang="zh-CN" sz="2000" b="1" i="0" u="none" strike="noStrike" kern="1200" cap="none" spc="0" baseline="0" dirty="0">
              <a:solidFill>
                <a:srgbClr val="AE0E16"/>
              </a:solidFill>
              <a:latin typeface="微软雅黑" pitchFamily="34" charset="-122"/>
              <a:ea typeface="微软雅黑" pitchFamily="34" charset="-122"/>
              <a:cs typeface="Calibri" charset="0"/>
            </a:endParaRPr>
          </a:p>
          <a:p>
            <a:pPr marL="0" indent="0" algn="l" eaLnBrk="1" latinLnBrk="0" hangingPunct="1">
              <a:lnSpc>
                <a:spcPct val="100000"/>
              </a:lnSpc>
              <a:spcBef>
                <a:spcPts val="0"/>
              </a:spcBef>
              <a:spcAft>
                <a:spcPts val="0"/>
              </a:spcAft>
              <a:buNone/>
            </a:pPr>
            <a:r>
              <a:rPr lang="zh-CN" altLang="en-US" sz="2000" b="1" i="0" u="none" strike="noStrike" kern="1200" cap="none" spc="0" baseline="0" dirty="0">
                <a:solidFill>
                  <a:srgbClr val="AE0E16"/>
                </a:solidFill>
                <a:latin typeface="微软雅黑" pitchFamily="34" charset="-122"/>
                <a:ea typeface="微软雅黑" pitchFamily="34" charset="-122"/>
                <a:cs typeface="Calibri" charset="0"/>
              </a:rPr>
              <a:t>相关拓展介绍</a:t>
            </a:r>
          </a:p>
        </p:txBody>
      </p:sp>
      <p:sp>
        <p:nvSpPr>
          <p:cNvPr id="43" name="椭圆"/>
          <p:cNvSpPr>
            <a:spLocks/>
          </p:cNvSpPr>
          <p:nvPr/>
        </p:nvSpPr>
        <p:spPr>
          <a:xfrm>
            <a:off x="4521965" y="3676165"/>
            <a:ext cx="631825" cy="661987"/>
          </a:xfrm>
          <a:prstGeom prst="ellipse">
            <a:avLst/>
          </a:prstGeom>
          <a:solidFill>
            <a:srgbClr val="AE0E16"/>
          </a:solidFill>
          <a:ln w="12700" cap="flat" cmpd="sng">
            <a:noFill/>
            <a:prstDash val="solid"/>
            <a:round/>
          </a:ln>
        </p:spPr>
      </p:sp>
      <p:sp>
        <p:nvSpPr>
          <p:cNvPr id="44" name="矩形"/>
          <p:cNvSpPr>
            <a:spLocks/>
          </p:cNvSpPr>
          <p:nvPr/>
        </p:nvSpPr>
        <p:spPr>
          <a:xfrm>
            <a:off x="4528299" y="3746014"/>
            <a:ext cx="631215" cy="520065"/>
          </a:xfrm>
          <a:prstGeom prst="rect">
            <a:avLst/>
          </a:prstGeom>
          <a:noFill/>
          <a:ln w="12700" cap="flat" cmpd="sng">
            <a:noFill/>
            <a:prstDash val="solid"/>
            <a:round/>
          </a:ln>
        </p:spPr>
        <p:txBody>
          <a:bodyPr vert="horz" wrap="none" lIns="91440" tIns="45720" rIns="91440" bIns="45720" anchor="t" anchorCtr="0">
            <a:prstTxWarp prst="textNoShape">
              <a:avLst/>
            </a:prstTxWarp>
            <a:spAutoFit/>
          </a:bodyPr>
          <a:lstStyle/>
          <a:p>
            <a:pPr marL="0" indent="0" algn="ctr" eaLnBrk="1" latinLnBrk="0" hangingPunct="1">
              <a:lnSpc>
                <a:spcPct val="100000"/>
              </a:lnSpc>
              <a:spcBef>
                <a:spcPts val="0"/>
              </a:spcBef>
              <a:spcAft>
                <a:spcPts val="0"/>
              </a:spcAft>
              <a:buNone/>
            </a:pPr>
            <a:r>
              <a:rPr lang="en-US" altLang="zh-CN" sz="2800" b="1" i="0" u="none" strike="noStrike" kern="1200" cap="none" spc="0" baseline="0">
                <a:solidFill>
                  <a:srgbClr val="F8F8F8"/>
                </a:solidFill>
                <a:latin typeface="微软雅黑" pitchFamily="34" charset="-122"/>
                <a:ea typeface="微软雅黑" pitchFamily="34" charset="-122"/>
                <a:cs typeface="Calibri" charset="0"/>
              </a:rPr>
              <a:t>04</a:t>
            </a:r>
            <a:endParaRPr lang="zh-CN" altLang="en-US" sz="2800" b="1" i="0" u="none" strike="noStrike" kern="1200" cap="none" spc="0" baseline="0">
              <a:solidFill>
                <a:srgbClr val="F8F8F8"/>
              </a:solidFill>
              <a:latin typeface="微软雅黑" pitchFamily="34" charset="-122"/>
              <a:ea typeface="微软雅黑" pitchFamily="34" charset="-122"/>
              <a:cs typeface="Calibri" charset="0"/>
            </a:endParaRPr>
          </a:p>
        </p:txBody>
      </p:sp>
    </p:spTree>
    <p:extLst>
      <p:ext uri="{BB962C8B-B14F-4D97-AF65-F5344CB8AC3E}">
        <p14:creationId xmlns:p14="http://schemas.microsoft.com/office/powerpoint/2010/main" val="468001470"/>
      </p:ext>
    </p:extLst>
  </p:cSld>
  <p:clrMapOvr>
    <a:masterClrMapping/>
  </p:clrMapOvr>
  <p:transition spd="slow" advTm="2000">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40"/>
                                        </p:tgtEl>
                                        <p:attrNameLst>
                                          <p:attrName>style.visibility</p:attrName>
                                        </p:attrNameLst>
                                      </p:cBhvr>
                                      <p:to>
                                        <p:strVal val="visible"/>
                                      </p:to>
                                    </p:set>
                                    <p:anim calcmode="lin" valueType="num">
                                      <p:cBhvr additive="base">
                                        <p:cTn id="7" dur="2000" fill="hold"/>
                                        <p:tgtEl>
                                          <p:spTgt spid="40"/>
                                        </p:tgtEl>
                                        <p:attrNameLst>
                                          <p:attrName>ppt_x</p:attrName>
                                        </p:attrNameLst>
                                      </p:cBhvr>
                                      <p:tavLst>
                                        <p:tav tm="0">
                                          <p:val>
                                            <p:strVal val="1+#ppt_w/2"/>
                                          </p:val>
                                        </p:tav>
                                        <p:tav tm="100000">
                                          <p:val>
                                            <p:strVal val="#ppt_x"/>
                                          </p:val>
                                        </p:tav>
                                      </p:tavLst>
                                    </p:anim>
                                    <p:anim calcmode="lin" valueType="num">
                                      <p:cBhvr additive="base">
                                        <p:cTn id="8" dur="2000" fill="hold"/>
                                        <p:tgtEl>
                                          <p:spTgt spid="40"/>
                                        </p:tgtEl>
                                        <p:attrNameLst>
                                          <p:attrName>ppt_y</p:attrName>
                                        </p:attrNameLst>
                                      </p:cBhvr>
                                      <p:tavLst>
                                        <p:tav tm="0">
                                          <p:val>
                                            <p:strVal val="#ppt_y"/>
                                          </p:val>
                                        </p:tav>
                                        <p:tav tm="100000">
                                          <p:val>
                                            <p:strVal val="#ppt_y"/>
                                          </p:val>
                                        </p:tav>
                                      </p:tavLst>
                                    </p:anim>
                                  </p:childTnLst>
                                </p:cTn>
                              </p:par>
                            </p:childTnLst>
                          </p:cTn>
                        </p:par>
                        <p:par>
                          <p:cTn id="9" fill="hold">
                            <p:stCondLst>
                              <p:cond delay="2000"/>
                            </p:stCondLst>
                            <p:childTnLst>
                              <p:par>
                                <p:cTn id="10" presetID="22" presetClass="entr" presetSubtype="8" fill="hold" grpId="0" nodeType="afterEffect">
                                  <p:stCondLst>
                                    <p:cond delay="0"/>
                                  </p:stCondLst>
                                  <p:childTnLst>
                                    <p:set>
                                      <p:cBhvr>
                                        <p:cTn id="11" dur="1" fill="hold">
                                          <p:stCondLst>
                                            <p:cond delay="0"/>
                                          </p:stCondLst>
                                        </p:cTn>
                                        <p:tgtEl>
                                          <p:spTgt spid="37"/>
                                        </p:tgtEl>
                                        <p:attrNameLst>
                                          <p:attrName>style.visibility</p:attrName>
                                        </p:attrNameLst>
                                      </p:cBhvr>
                                      <p:to>
                                        <p:strVal val="visible"/>
                                      </p:to>
                                    </p:set>
                                    <p:animEffect transition="in" filter="wipe(left)">
                                      <p:cBhvr>
                                        <p:cTn id="12" dur="500"/>
                                        <p:tgtEl>
                                          <p:spTgt spid="37"/>
                                        </p:tgtEl>
                                      </p:cBhvr>
                                    </p:animEffect>
                                  </p:childTnLst>
                                </p:cTn>
                              </p:par>
                            </p:childTnLst>
                          </p:cTn>
                        </p:par>
                        <p:par>
                          <p:cTn id="13" fill="hold">
                            <p:stCondLst>
                              <p:cond delay="2500"/>
                            </p:stCondLst>
                            <p:childTnLst>
                              <p:par>
                                <p:cTn id="14" presetID="22" presetClass="entr" presetSubtype="8" fill="hold" grpId="0" nodeType="afterEffect">
                                  <p:stCondLst>
                                    <p:cond delay="0"/>
                                  </p:stCondLst>
                                  <p:childTnLst>
                                    <p:set>
                                      <p:cBhvr>
                                        <p:cTn id="15" dur="1" fill="hold">
                                          <p:stCondLst>
                                            <p:cond delay="0"/>
                                          </p:stCondLst>
                                        </p:cTn>
                                        <p:tgtEl>
                                          <p:spTgt spid="38"/>
                                        </p:tgtEl>
                                        <p:attrNameLst>
                                          <p:attrName>style.visibility</p:attrName>
                                        </p:attrNameLst>
                                      </p:cBhvr>
                                      <p:to>
                                        <p:strVal val="visible"/>
                                      </p:to>
                                    </p:set>
                                    <p:animEffect transition="in" filter="wipe(left)">
                                      <p:cBhvr>
                                        <p:cTn id="16" dur="500"/>
                                        <p:tgtEl>
                                          <p:spTgt spid="38"/>
                                        </p:tgtEl>
                                      </p:cBhvr>
                                    </p:animEffect>
                                  </p:childTnLst>
                                </p:cTn>
                              </p:par>
                            </p:childTnLst>
                          </p:cTn>
                        </p:par>
                        <p:par>
                          <p:cTn id="17" fill="hold">
                            <p:stCondLst>
                              <p:cond delay="3000"/>
                            </p:stCondLst>
                            <p:childTnLst>
                              <p:par>
                                <p:cTn id="18" presetID="22" presetClass="entr" presetSubtype="1" fill="hold" grpId="0" nodeType="afterEffect">
                                  <p:stCondLst>
                                    <p:cond delay="0"/>
                                  </p:stCondLst>
                                  <p:childTnLst>
                                    <p:set>
                                      <p:cBhvr>
                                        <p:cTn id="19" dur="1" fill="hold">
                                          <p:stCondLst>
                                            <p:cond delay="0"/>
                                          </p:stCondLst>
                                        </p:cTn>
                                        <p:tgtEl>
                                          <p:spTgt spid="39"/>
                                        </p:tgtEl>
                                        <p:attrNameLst>
                                          <p:attrName>style.visibility</p:attrName>
                                        </p:attrNameLst>
                                      </p:cBhvr>
                                      <p:to>
                                        <p:strVal val="visible"/>
                                      </p:to>
                                    </p:set>
                                    <p:animEffect transition="in" filter="wipe(up)">
                                      <p:cBhvr>
                                        <p:cTn id="20" dur="500"/>
                                        <p:tgtEl>
                                          <p:spTgt spid="39"/>
                                        </p:tgtEl>
                                      </p:cBhvr>
                                    </p:animEffect>
                                  </p:childTnLst>
                                </p:cTn>
                              </p:par>
                            </p:childTnLst>
                          </p:cTn>
                        </p:par>
                        <p:par>
                          <p:cTn id="21" fill="hold">
                            <p:stCondLst>
                              <p:cond delay="3500"/>
                            </p:stCondLst>
                            <p:childTnLst>
                              <p:par>
                                <p:cTn id="22" presetID="1" presetClass="entr" presetSubtype="0" fill="hold" grpId="0" nodeType="afterEffect">
                                  <p:stCondLst>
                                    <p:cond delay="0"/>
                                  </p:stCondLst>
                                  <p:childTnLst>
                                    <p:set>
                                      <p:cBhvr>
                                        <p:cTn id="23" dur="1" fill="hold">
                                          <p:stCondLst>
                                            <p:cond delay="0"/>
                                          </p:stCondLst>
                                        </p:cTn>
                                        <p:tgtEl>
                                          <p:spTgt spid="31"/>
                                        </p:tgtEl>
                                        <p:attrNameLst>
                                          <p:attrName>style.visibility</p:attrName>
                                        </p:attrNameLst>
                                      </p:cBhvr>
                                      <p:to>
                                        <p:strVal val="visible"/>
                                      </p:to>
                                    </p:set>
                                  </p:childTnLst>
                                </p:cTn>
                              </p:par>
                              <p:par>
                                <p:cTn id="24" presetID="56" presetClass="path" presetSubtype="0" accel="50000" decel="50000" fill="hold" grpId="1" nodeType="withEffect">
                                  <p:stCondLst>
                                    <p:cond delay="0"/>
                                  </p:stCondLst>
                                  <p:childTnLst>
                                    <p:animMotion origin="layout" path="M 0 0 L -0.30346 0.54536" pathEditMode="relative" ptsTypes="">
                                      <p:cBhvr>
                                        <p:cTn id="25" dur="500" fill="hold"/>
                                        <p:tgtEl>
                                          <p:spTgt spid="31"/>
                                        </p:tgtEl>
                                        <p:attrNameLst>
                                          <p:attrName>ppt_x</p:attrName>
                                          <p:attrName>ppt_y</p:attrName>
                                        </p:attrNameLst>
                                      </p:cBhvr>
                                    </p:animMotion>
                                  </p:childTnLst>
                                </p:cTn>
                              </p:par>
                              <p:par>
                                <p:cTn id="26" presetID="1" presetClass="entr" presetSubtype="0" fill="hold" grpId="0" nodeType="withEffect">
                                  <p:stCondLst>
                                    <p:cond delay="100"/>
                                  </p:stCondLst>
                                  <p:childTnLst>
                                    <p:set>
                                      <p:cBhvr>
                                        <p:cTn id="27" dur="1" fill="hold">
                                          <p:stCondLst>
                                            <p:cond delay="0"/>
                                          </p:stCondLst>
                                        </p:cTn>
                                        <p:tgtEl>
                                          <p:spTgt spid="33"/>
                                        </p:tgtEl>
                                        <p:attrNameLst>
                                          <p:attrName>style.visibility</p:attrName>
                                        </p:attrNameLst>
                                      </p:cBhvr>
                                      <p:to>
                                        <p:strVal val="visible"/>
                                      </p:to>
                                    </p:set>
                                  </p:childTnLst>
                                </p:cTn>
                              </p:par>
                              <p:par>
                                <p:cTn id="28" presetID="56" presetClass="path" presetSubtype="0" accel="50000" decel="50000" fill="hold" grpId="1" nodeType="withEffect">
                                  <p:stCondLst>
                                    <p:cond delay="100"/>
                                  </p:stCondLst>
                                  <p:childTnLst>
                                    <p:animMotion origin="layout" path="M 0 0 L -0.30346 0.3679" pathEditMode="relative" ptsTypes="">
                                      <p:cBhvr>
                                        <p:cTn id="29" dur="500" fill="hold"/>
                                        <p:tgtEl>
                                          <p:spTgt spid="33"/>
                                        </p:tgtEl>
                                        <p:attrNameLst>
                                          <p:attrName>ppt_x</p:attrName>
                                          <p:attrName>ppt_y</p:attrName>
                                        </p:attrNameLst>
                                      </p:cBhvr>
                                    </p:animMotion>
                                  </p:childTnLst>
                                </p:cTn>
                              </p:par>
                              <p:par>
                                <p:cTn id="30" presetID="1" presetClass="entr" presetSubtype="0" fill="hold" grpId="0" nodeType="withEffect">
                                  <p:stCondLst>
                                    <p:cond delay="200"/>
                                  </p:stCondLst>
                                  <p:childTnLst>
                                    <p:set>
                                      <p:cBhvr>
                                        <p:cTn id="31" dur="1" fill="hold">
                                          <p:stCondLst>
                                            <p:cond delay="0"/>
                                          </p:stCondLst>
                                        </p:cTn>
                                        <p:tgtEl>
                                          <p:spTgt spid="35"/>
                                        </p:tgtEl>
                                        <p:attrNameLst>
                                          <p:attrName>style.visibility</p:attrName>
                                        </p:attrNameLst>
                                      </p:cBhvr>
                                      <p:to>
                                        <p:strVal val="visible"/>
                                      </p:to>
                                    </p:set>
                                  </p:childTnLst>
                                </p:cTn>
                              </p:par>
                              <p:par>
                                <p:cTn id="32" presetID="56" presetClass="path" presetSubtype="0" accel="50000" decel="50000" fill="hold" grpId="1" nodeType="withEffect">
                                  <p:stCondLst>
                                    <p:cond delay="200"/>
                                  </p:stCondLst>
                                  <p:childTnLst>
                                    <p:animMotion origin="layout" path="M 0 0 L -0.30346 0.14415" pathEditMode="relative" ptsTypes="">
                                      <p:cBhvr>
                                        <p:cTn id="33" dur="500" fill="hold"/>
                                        <p:tgtEl>
                                          <p:spTgt spid="35"/>
                                        </p:tgtEl>
                                        <p:attrNameLst>
                                          <p:attrName>ppt_x</p:attrName>
                                          <p:attrName>ppt_y</p:attrName>
                                        </p:attrNameLst>
                                      </p:cBhvr>
                                    </p:animMotion>
                                  </p:childTnLst>
                                </p:cTn>
                              </p:par>
                            </p:childTnLst>
                          </p:cTn>
                        </p:par>
                        <p:par>
                          <p:cTn id="34" fill="hold" nodeType="withGroup">
                            <p:stCondLst>
                              <p:cond delay="4200"/>
                            </p:stCondLst>
                            <p:childTnLst>
                              <p:par>
                                <p:cTn id="35" presetID="31" presetClass="entr" presetSubtype="0" fill="hold" grpId="0" nodeType="afterEffect">
                                  <p:stCondLst>
                                    <p:cond delay="0"/>
                                  </p:stCondLst>
                                  <p:childTnLst>
                                    <p:set>
                                      <p:cBhvr>
                                        <p:cTn id="36" dur="1" fill="hold">
                                          <p:stCondLst>
                                            <p:cond delay="0"/>
                                          </p:stCondLst>
                                        </p:cTn>
                                        <p:tgtEl>
                                          <p:spTgt spid="32"/>
                                        </p:tgtEl>
                                        <p:attrNameLst>
                                          <p:attrName>style.visibility</p:attrName>
                                        </p:attrNameLst>
                                      </p:cBhvr>
                                      <p:to>
                                        <p:strVal val="visible"/>
                                      </p:to>
                                    </p:set>
                                    <p:anim calcmode="lin" valueType="num">
                                      <p:cBhvr>
                                        <p:cTn id="37" dur="300" fill="hold"/>
                                        <p:tgtEl>
                                          <p:spTgt spid="32"/>
                                        </p:tgtEl>
                                        <p:attrNameLst>
                                          <p:attrName>ppt_w</p:attrName>
                                        </p:attrNameLst>
                                      </p:cBhvr>
                                      <p:tavLst>
                                        <p:tav tm="0">
                                          <p:val>
                                            <p:fltVal val="0"/>
                                          </p:val>
                                        </p:tav>
                                        <p:tav tm="100000">
                                          <p:val>
                                            <p:strVal val="#ppt_w"/>
                                          </p:val>
                                        </p:tav>
                                      </p:tavLst>
                                    </p:anim>
                                    <p:anim calcmode="lin" valueType="num">
                                      <p:cBhvr>
                                        <p:cTn id="38" dur="300" fill="hold"/>
                                        <p:tgtEl>
                                          <p:spTgt spid="32"/>
                                        </p:tgtEl>
                                        <p:attrNameLst>
                                          <p:attrName>ppt_h</p:attrName>
                                        </p:attrNameLst>
                                      </p:cBhvr>
                                      <p:tavLst>
                                        <p:tav tm="0">
                                          <p:val>
                                            <p:fltVal val="0"/>
                                          </p:val>
                                        </p:tav>
                                        <p:tav tm="100000">
                                          <p:val>
                                            <p:strVal val="#ppt_h"/>
                                          </p:val>
                                        </p:tav>
                                      </p:tavLst>
                                    </p:anim>
                                    <p:anim calcmode="lin" valueType="num">
                                      <p:cBhvr>
                                        <p:cTn id="39" dur="300" fill="hold"/>
                                        <p:tgtEl>
                                          <p:spTgt spid="32"/>
                                        </p:tgtEl>
                                        <p:attrNameLst>
                                          <p:attrName>style.rotation</p:attrName>
                                        </p:attrNameLst>
                                      </p:cBhvr>
                                      <p:tavLst>
                                        <p:tav tm="0">
                                          <p:val>
                                            <p:fltVal val="90"/>
                                          </p:val>
                                        </p:tav>
                                        <p:tav tm="100000">
                                          <p:val>
                                            <p:fltVal val="0"/>
                                          </p:val>
                                        </p:tav>
                                      </p:tavLst>
                                    </p:anim>
                                    <p:animEffect transition="in" filter="fade">
                                      <p:cBhvr>
                                        <p:cTn id="40" dur="300"/>
                                        <p:tgtEl>
                                          <p:spTgt spid="32"/>
                                        </p:tgtEl>
                                      </p:cBhvr>
                                    </p:animEffect>
                                  </p:childTnLst>
                                </p:cTn>
                              </p:par>
                              <p:par>
                                <p:cTn id="41" presetID="31" presetClass="entr" presetSubtype="0" fill="hold" grpId="0" nodeType="withEffect">
                                  <p:stCondLst>
                                    <p:cond delay="0"/>
                                  </p:stCondLst>
                                  <p:childTnLst>
                                    <p:set>
                                      <p:cBhvr>
                                        <p:cTn id="42" dur="1" fill="hold">
                                          <p:stCondLst>
                                            <p:cond delay="0"/>
                                          </p:stCondLst>
                                        </p:cTn>
                                        <p:tgtEl>
                                          <p:spTgt spid="34"/>
                                        </p:tgtEl>
                                        <p:attrNameLst>
                                          <p:attrName>style.visibility</p:attrName>
                                        </p:attrNameLst>
                                      </p:cBhvr>
                                      <p:to>
                                        <p:strVal val="visible"/>
                                      </p:to>
                                    </p:set>
                                    <p:anim calcmode="lin" valueType="num">
                                      <p:cBhvr>
                                        <p:cTn id="43" dur="300" fill="hold"/>
                                        <p:tgtEl>
                                          <p:spTgt spid="34"/>
                                        </p:tgtEl>
                                        <p:attrNameLst>
                                          <p:attrName>ppt_w</p:attrName>
                                        </p:attrNameLst>
                                      </p:cBhvr>
                                      <p:tavLst>
                                        <p:tav tm="0">
                                          <p:val>
                                            <p:fltVal val="0"/>
                                          </p:val>
                                        </p:tav>
                                        <p:tav tm="100000">
                                          <p:val>
                                            <p:strVal val="#ppt_w"/>
                                          </p:val>
                                        </p:tav>
                                      </p:tavLst>
                                    </p:anim>
                                    <p:anim calcmode="lin" valueType="num">
                                      <p:cBhvr>
                                        <p:cTn id="44" dur="300" fill="hold"/>
                                        <p:tgtEl>
                                          <p:spTgt spid="34"/>
                                        </p:tgtEl>
                                        <p:attrNameLst>
                                          <p:attrName>ppt_h</p:attrName>
                                        </p:attrNameLst>
                                      </p:cBhvr>
                                      <p:tavLst>
                                        <p:tav tm="0">
                                          <p:val>
                                            <p:fltVal val="0"/>
                                          </p:val>
                                        </p:tav>
                                        <p:tav tm="100000">
                                          <p:val>
                                            <p:strVal val="#ppt_h"/>
                                          </p:val>
                                        </p:tav>
                                      </p:tavLst>
                                    </p:anim>
                                    <p:anim calcmode="lin" valueType="num">
                                      <p:cBhvr>
                                        <p:cTn id="45" dur="300" fill="hold"/>
                                        <p:tgtEl>
                                          <p:spTgt spid="34"/>
                                        </p:tgtEl>
                                        <p:attrNameLst>
                                          <p:attrName>style.rotation</p:attrName>
                                        </p:attrNameLst>
                                      </p:cBhvr>
                                      <p:tavLst>
                                        <p:tav tm="0">
                                          <p:val>
                                            <p:fltVal val="90"/>
                                          </p:val>
                                        </p:tav>
                                        <p:tav tm="100000">
                                          <p:val>
                                            <p:fltVal val="0"/>
                                          </p:val>
                                        </p:tav>
                                      </p:tavLst>
                                    </p:anim>
                                    <p:animEffect transition="in" filter="fade">
                                      <p:cBhvr>
                                        <p:cTn id="46" dur="300"/>
                                        <p:tgtEl>
                                          <p:spTgt spid="34"/>
                                        </p:tgtEl>
                                      </p:cBhvr>
                                    </p:animEffect>
                                  </p:childTnLst>
                                </p:cTn>
                              </p:par>
                              <p:par>
                                <p:cTn id="47" presetID="31" presetClass="entr" presetSubtype="0" fill="hold" grpId="0" nodeType="withEffect">
                                  <p:stCondLst>
                                    <p:cond delay="0"/>
                                  </p:stCondLst>
                                  <p:childTnLst>
                                    <p:set>
                                      <p:cBhvr>
                                        <p:cTn id="48" dur="1" fill="hold">
                                          <p:stCondLst>
                                            <p:cond delay="0"/>
                                          </p:stCondLst>
                                        </p:cTn>
                                        <p:tgtEl>
                                          <p:spTgt spid="36"/>
                                        </p:tgtEl>
                                        <p:attrNameLst>
                                          <p:attrName>style.visibility</p:attrName>
                                        </p:attrNameLst>
                                      </p:cBhvr>
                                      <p:to>
                                        <p:strVal val="visible"/>
                                      </p:to>
                                    </p:set>
                                    <p:anim calcmode="lin" valueType="num">
                                      <p:cBhvr>
                                        <p:cTn id="49" dur="300" fill="hold"/>
                                        <p:tgtEl>
                                          <p:spTgt spid="36"/>
                                        </p:tgtEl>
                                        <p:attrNameLst>
                                          <p:attrName>ppt_w</p:attrName>
                                        </p:attrNameLst>
                                      </p:cBhvr>
                                      <p:tavLst>
                                        <p:tav tm="0">
                                          <p:val>
                                            <p:fltVal val="0"/>
                                          </p:val>
                                        </p:tav>
                                        <p:tav tm="100000">
                                          <p:val>
                                            <p:strVal val="#ppt_w"/>
                                          </p:val>
                                        </p:tav>
                                      </p:tavLst>
                                    </p:anim>
                                    <p:anim calcmode="lin" valueType="num">
                                      <p:cBhvr>
                                        <p:cTn id="50" dur="300" fill="hold"/>
                                        <p:tgtEl>
                                          <p:spTgt spid="36"/>
                                        </p:tgtEl>
                                        <p:attrNameLst>
                                          <p:attrName>ppt_h</p:attrName>
                                        </p:attrNameLst>
                                      </p:cBhvr>
                                      <p:tavLst>
                                        <p:tav tm="0">
                                          <p:val>
                                            <p:fltVal val="0"/>
                                          </p:val>
                                        </p:tav>
                                        <p:tav tm="100000">
                                          <p:val>
                                            <p:strVal val="#ppt_h"/>
                                          </p:val>
                                        </p:tav>
                                      </p:tavLst>
                                    </p:anim>
                                    <p:anim calcmode="lin" valueType="num">
                                      <p:cBhvr>
                                        <p:cTn id="51" dur="300" fill="hold"/>
                                        <p:tgtEl>
                                          <p:spTgt spid="36"/>
                                        </p:tgtEl>
                                        <p:attrNameLst>
                                          <p:attrName>style.rotation</p:attrName>
                                        </p:attrNameLst>
                                      </p:cBhvr>
                                      <p:tavLst>
                                        <p:tav tm="0">
                                          <p:val>
                                            <p:fltVal val="90"/>
                                          </p:val>
                                        </p:tav>
                                        <p:tav tm="100000">
                                          <p:val>
                                            <p:fltVal val="0"/>
                                          </p:val>
                                        </p:tav>
                                      </p:tavLst>
                                    </p:anim>
                                    <p:animEffect transition="in" filter="fade">
                                      <p:cBhvr>
                                        <p:cTn id="52" dur="300"/>
                                        <p:tgtEl>
                                          <p:spTgt spid="36"/>
                                        </p:tgtEl>
                                      </p:cBhvr>
                                    </p:animEffect>
                                  </p:childTnLst>
                                </p:cTn>
                              </p:par>
                            </p:childTnLst>
                          </p:cTn>
                        </p:par>
                        <p:par>
                          <p:cTn id="53" fill="hold">
                            <p:stCondLst>
                              <p:cond delay="4500"/>
                            </p:stCondLst>
                            <p:childTnLst>
                              <p:par>
                                <p:cTn id="54" presetID="22" presetClass="entr" presetSubtype="8" fill="hold" grpId="0" nodeType="afterEffect">
                                  <p:stCondLst>
                                    <p:cond delay="0"/>
                                  </p:stCondLst>
                                  <p:childTnLst>
                                    <p:set>
                                      <p:cBhvr>
                                        <p:cTn id="55" dur="1" fill="hold">
                                          <p:stCondLst>
                                            <p:cond delay="0"/>
                                          </p:stCondLst>
                                        </p:cTn>
                                        <p:tgtEl>
                                          <p:spTgt spid="28"/>
                                        </p:tgtEl>
                                        <p:attrNameLst>
                                          <p:attrName>style.visibility</p:attrName>
                                        </p:attrNameLst>
                                      </p:cBhvr>
                                      <p:to>
                                        <p:strVal val="visible"/>
                                      </p:to>
                                    </p:set>
                                    <p:animEffect transition="in" filter="wipe(left)">
                                      <p:cBhvr>
                                        <p:cTn id="56" dur="500"/>
                                        <p:tgtEl>
                                          <p:spTgt spid="28"/>
                                        </p:tgtEl>
                                      </p:cBhvr>
                                    </p:animEffect>
                                  </p:childTnLst>
                                </p:cTn>
                              </p:par>
                              <p:par>
                                <p:cTn id="57" presetID="22" presetClass="entr" presetSubtype="8" fill="hold" grpId="0" nodeType="withEffect">
                                  <p:stCondLst>
                                    <p:cond delay="200"/>
                                  </p:stCondLst>
                                  <p:childTnLst>
                                    <p:set>
                                      <p:cBhvr>
                                        <p:cTn id="58" dur="1" fill="hold">
                                          <p:stCondLst>
                                            <p:cond delay="0"/>
                                          </p:stCondLst>
                                        </p:cTn>
                                        <p:tgtEl>
                                          <p:spTgt spid="29"/>
                                        </p:tgtEl>
                                        <p:attrNameLst>
                                          <p:attrName>style.visibility</p:attrName>
                                        </p:attrNameLst>
                                      </p:cBhvr>
                                      <p:to>
                                        <p:strVal val="visible"/>
                                      </p:to>
                                    </p:set>
                                    <p:animEffect transition="in" filter="wipe(left)">
                                      <p:cBhvr>
                                        <p:cTn id="59" dur="500"/>
                                        <p:tgtEl>
                                          <p:spTgt spid="29"/>
                                        </p:tgtEl>
                                      </p:cBhvr>
                                    </p:animEffect>
                                  </p:childTnLst>
                                </p:cTn>
                              </p:par>
                              <p:par>
                                <p:cTn id="60" presetID="22" presetClass="entr" presetSubtype="8" fill="hold" grpId="0" nodeType="withEffect">
                                  <p:stCondLst>
                                    <p:cond delay="400"/>
                                  </p:stCondLst>
                                  <p:childTnLst>
                                    <p:set>
                                      <p:cBhvr>
                                        <p:cTn id="61" dur="1" fill="hold">
                                          <p:stCondLst>
                                            <p:cond delay="0"/>
                                          </p:stCondLst>
                                        </p:cTn>
                                        <p:tgtEl>
                                          <p:spTgt spid="30"/>
                                        </p:tgtEl>
                                        <p:attrNameLst>
                                          <p:attrName>style.visibility</p:attrName>
                                        </p:attrNameLst>
                                      </p:cBhvr>
                                      <p:to>
                                        <p:strVal val="visible"/>
                                      </p:to>
                                    </p:set>
                                    <p:animEffect transition="in" filter="wipe(left)">
                                      <p:cBhvr>
                                        <p:cTn id="62" dur="500"/>
                                        <p:tgtEl>
                                          <p:spTgt spid="30"/>
                                        </p:tgtEl>
                                      </p:cBhvr>
                                    </p:animEffect>
                                  </p:childTnLst>
                                </p:cTn>
                              </p:par>
                              <p:par>
                                <p:cTn id="63" presetID="2" presetClass="entr" presetSubtype="8" fill="hold" nodeType="withEffect">
                                  <p:stCondLst>
                                    <p:cond delay="0"/>
                                  </p:stCondLst>
                                  <p:childTnLst>
                                    <p:set>
                                      <p:cBhvr>
                                        <p:cTn id="64" dur="1" fill="hold">
                                          <p:stCondLst>
                                            <p:cond delay="0"/>
                                          </p:stCondLst>
                                        </p:cTn>
                                        <p:tgtEl>
                                          <p:spTgt spid="41"/>
                                        </p:tgtEl>
                                        <p:attrNameLst>
                                          <p:attrName>style.visibility</p:attrName>
                                        </p:attrNameLst>
                                      </p:cBhvr>
                                      <p:to>
                                        <p:strVal val="visible"/>
                                      </p:to>
                                    </p:set>
                                    <p:anim calcmode="lin" valueType="num">
                                      <p:cBhvr additive="base">
                                        <p:cTn id="65" dur="2000" fill="hold"/>
                                        <p:tgtEl>
                                          <p:spTgt spid="41"/>
                                        </p:tgtEl>
                                        <p:attrNameLst>
                                          <p:attrName>ppt_x</p:attrName>
                                        </p:attrNameLst>
                                      </p:cBhvr>
                                      <p:tavLst>
                                        <p:tav tm="0">
                                          <p:val>
                                            <p:strVal val="0-#ppt_w/2"/>
                                          </p:val>
                                        </p:tav>
                                        <p:tav tm="100000">
                                          <p:val>
                                            <p:strVal val="#ppt_x"/>
                                          </p:val>
                                        </p:tav>
                                      </p:tavLst>
                                    </p:anim>
                                    <p:anim calcmode="lin" valueType="num">
                                      <p:cBhvr additive="base">
                                        <p:cTn id="66" dur="2000" fill="hold"/>
                                        <p:tgtEl>
                                          <p:spTgt spid="41"/>
                                        </p:tgtEl>
                                        <p:attrNameLst>
                                          <p:attrName>ppt_y</p:attrName>
                                        </p:attrNameLst>
                                      </p:cBhvr>
                                      <p:tavLst>
                                        <p:tav tm="0">
                                          <p:val>
                                            <p:strVal val="#ppt_y"/>
                                          </p:val>
                                        </p:tav>
                                        <p:tav tm="100000">
                                          <p:val>
                                            <p:strVal val="#ppt_y"/>
                                          </p:val>
                                        </p:tav>
                                      </p:tavLst>
                                    </p:anim>
                                  </p:childTnLst>
                                </p:cTn>
                              </p:par>
                              <p:par>
                                <p:cTn id="67" presetID="1" presetClass="entr" presetSubtype="0" fill="hold" grpId="0" nodeType="withEffect">
                                  <p:stCondLst>
                                    <p:cond delay="200"/>
                                  </p:stCondLst>
                                  <p:childTnLst>
                                    <p:set>
                                      <p:cBhvr>
                                        <p:cTn id="68" dur="1" fill="hold">
                                          <p:stCondLst>
                                            <p:cond delay="0"/>
                                          </p:stCondLst>
                                        </p:cTn>
                                        <p:tgtEl>
                                          <p:spTgt spid="43"/>
                                        </p:tgtEl>
                                        <p:attrNameLst>
                                          <p:attrName>style.visibility</p:attrName>
                                        </p:attrNameLst>
                                      </p:cBhvr>
                                      <p:to>
                                        <p:strVal val="visible"/>
                                      </p:to>
                                    </p:set>
                                  </p:childTnLst>
                                </p:cTn>
                              </p:par>
                              <p:par>
                                <p:cTn id="69" presetID="56" presetClass="path" presetSubtype="0" accel="50000" decel="50000" fill="hold" grpId="1" nodeType="withEffect">
                                  <p:stCondLst>
                                    <p:cond delay="200"/>
                                  </p:stCondLst>
                                  <p:childTnLst>
                                    <p:animMotion origin="layout" path="M 0 0 L -0.30346 0.14415" pathEditMode="relative" ptsTypes="">
                                      <p:cBhvr>
                                        <p:cTn id="70" dur="500" fill="hold"/>
                                        <p:tgtEl>
                                          <p:spTgt spid="43"/>
                                        </p:tgtEl>
                                        <p:attrNameLst>
                                          <p:attrName>ppt_x</p:attrName>
                                          <p:attrName>ppt_y</p:attrName>
                                        </p:attrNameLst>
                                      </p:cBhvr>
                                    </p:animMotion>
                                  </p:childTnLst>
                                </p:cTn>
                              </p:par>
                              <p:par>
                                <p:cTn id="71" presetID="31" presetClass="entr" presetSubtype="0" fill="hold" grpId="0" nodeType="withEffect">
                                  <p:stCondLst>
                                    <p:cond delay="0"/>
                                  </p:stCondLst>
                                  <p:childTnLst>
                                    <p:set>
                                      <p:cBhvr>
                                        <p:cTn id="72" dur="1" fill="hold">
                                          <p:stCondLst>
                                            <p:cond delay="0"/>
                                          </p:stCondLst>
                                        </p:cTn>
                                        <p:tgtEl>
                                          <p:spTgt spid="44"/>
                                        </p:tgtEl>
                                        <p:attrNameLst>
                                          <p:attrName>style.visibility</p:attrName>
                                        </p:attrNameLst>
                                      </p:cBhvr>
                                      <p:to>
                                        <p:strVal val="visible"/>
                                      </p:to>
                                    </p:set>
                                    <p:anim calcmode="lin" valueType="num">
                                      <p:cBhvr>
                                        <p:cTn id="73" dur="300" fill="hold"/>
                                        <p:tgtEl>
                                          <p:spTgt spid="44"/>
                                        </p:tgtEl>
                                        <p:attrNameLst>
                                          <p:attrName>ppt_w</p:attrName>
                                        </p:attrNameLst>
                                      </p:cBhvr>
                                      <p:tavLst>
                                        <p:tav tm="0">
                                          <p:val>
                                            <p:fltVal val="0"/>
                                          </p:val>
                                        </p:tav>
                                        <p:tav tm="100000">
                                          <p:val>
                                            <p:strVal val="#ppt_w"/>
                                          </p:val>
                                        </p:tav>
                                      </p:tavLst>
                                    </p:anim>
                                    <p:anim calcmode="lin" valueType="num">
                                      <p:cBhvr>
                                        <p:cTn id="74" dur="300" fill="hold"/>
                                        <p:tgtEl>
                                          <p:spTgt spid="44"/>
                                        </p:tgtEl>
                                        <p:attrNameLst>
                                          <p:attrName>ppt_h</p:attrName>
                                        </p:attrNameLst>
                                      </p:cBhvr>
                                      <p:tavLst>
                                        <p:tav tm="0">
                                          <p:val>
                                            <p:fltVal val="0"/>
                                          </p:val>
                                        </p:tav>
                                        <p:tav tm="100000">
                                          <p:val>
                                            <p:strVal val="#ppt_h"/>
                                          </p:val>
                                        </p:tav>
                                      </p:tavLst>
                                    </p:anim>
                                    <p:anim calcmode="lin" valueType="num">
                                      <p:cBhvr>
                                        <p:cTn id="75" dur="300" fill="hold"/>
                                        <p:tgtEl>
                                          <p:spTgt spid="44"/>
                                        </p:tgtEl>
                                        <p:attrNameLst>
                                          <p:attrName>style.rotation</p:attrName>
                                        </p:attrNameLst>
                                      </p:cBhvr>
                                      <p:tavLst>
                                        <p:tav tm="0">
                                          <p:val>
                                            <p:fltVal val="90"/>
                                          </p:val>
                                        </p:tav>
                                        <p:tav tm="100000">
                                          <p:val>
                                            <p:fltVal val="0"/>
                                          </p:val>
                                        </p:tav>
                                      </p:tavLst>
                                    </p:anim>
                                    <p:animEffect transition="in" filter="fade">
                                      <p:cBhvr>
                                        <p:cTn id="76" dur="300"/>
                                        <p:tgtEl>
                                          <p:spTgt spid="44"/>
                                        </p:tgtEl>
                                      </p:cBhvr>
                                    </p:animEffect>
                                  </p:childTnLst>
                                </p:cTn>
                              </p:par>
                              <p:par>
                                <p:cTn id="77" presetID="22" presetClass="entr" presetSubtype="8" fill="hold" grpId="0" nodeType="withEffect">
                                  <p:stCondLst>
                                    <p:cond delay="400"/>
                                  </p:stCondLst>
                                  <p:childTnLst>
                                    <p:set>
                                      <p:cBhvr>
                                        <p:cTn id="78" dur="1" fill="hold">
                                          <p:stCondLst>
                                            <p:cond delay="0"/>
                                          </p:stCondLst>
                                        </p:cTn>
                                        <p:tgtEl>
                                          <p:spTgt spid="42"/>
                                        </p:tgtEl>
                                        <p:attrNameLst>
                                          <p:attrName>style.visibility</p:attrName>
                                        </p:attrNameLst>
                                      </p:cBhvr>
                                      <p:to>
                                        <p:strVal val="visible"/>
                                      </p:to>
                                    </p:set>
                                    <p:animEffect transition="in" filter="wipe(left)">
                                      <p:cBhvr>
                                        <p:cTn id="79"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9" grpId="0"/>
      <p:bldP spid="30" grpId="0"/>
      <p:bldP spid="31" grpId="0" animBg="1"/>
      <p:bldP spid="31" grpId="1" animBg="1"/>
      <p:bldP spid="32" grpId="0"/>
      <p:bldP spid="33" grpId="0" animBg="1"/>
      <p:bldP spid="33" grpId="1" animBg="1"/>
      <p:bldP spid="34" grpId="0"/>
      <p:bldP spid="35" grpId="0" animBg="1"/>
      <p:bldP spid="35" grpId="1" animBg="1"/>
      <p:bldP spid="36" grpId="0"/>
      <p:bldP spid="37" grpId="0"/>
      <p:bldP spid="38" grpId="0"/>
      <p:bldP spid="39" grpId="0" animBg="1"/>
      <p:bldP spid="42" grpId="0"/>
      <p:bldP spid="43" grpId="0" animBg="1"/>
      <p:bldP spid="43" grpId="1" animBg="1"/>
      <p:bldP spid="44"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bg>
      <p:bgPr>
        <a:blipFill>
          <a:blip r:embed="rId3"/>
          <a:stretch/>
        </a:blipFill>
        <a:effectLst/>
      </p:bgPr>
    </p:bg>
    <p:spTree>
      <p:nvGrpSpPr>
        <p:cNvPr id="1" name=""/>
        <p:cNvGrpSpPr/>
        <p:nvPr/>
      </p:nvGrpSpPr>
      <p:grpSpPr>
        <a:xfrm>
          <a:off x="0" y="0"/>
          <a:ext cx="0" cy="0"/>
          <a:chOff x="0" y="0"/>
          <a:chExt cx="0" cy="0"/>
        </a:xfrm>
      </p:grpSpPr>
      <p:sp>
        <p:nvSpPr>
          <p:cNvPr id="332" name="六边形"/>
          <p:cNvSpPr>
            <a:spLocks/>
          </p:cNvSpPr>
          <p:nvPr/>
        </p:nvSpPr>
        <p:spPr>
          <a:xfrm>
            <a:off x="179512" y="884459"/>
            <a:ext cx="2423336" cy="372182"/>
          </a:xfrm>
          <a:prstGeom prst="hexagon">
            <a:avLst>
              <a:gd name="adj" fmla="val 162778"/>
              <a:gd name="vf" fmla="val 115470"/>
            </a:avLst>
          </a:prstGeom>
          <a:solidFill>
            <a:schemeClr val="accent2"/>
          </a:solidFill>
          <a:ln w="12700" cap="flat" cmpd="sng">
            <a:noFill/>
            <a:prstDash val="solid"/>
            <a:miter/>
          </a:ln>
        </p:spPr>
        <p:txBody>
          <a:bodyPr vert="horz" wrap="square" lIns="91440" tIns="45720" rIns="91440" bIns="45720" anchor="t" anchorCtr="0">
            <a:prstTxWarp prst="textNoShape">
              <a:avLst/>
            </a:prstTxWarp>
          </a:bodyPr>
          <a:lstStyle/>
          <a:p>
            <a:pPr marL="0" indent="0" algn="just">
              <a:lnSpc>
                <a:spcPts val="1800"/>
              </a:lnSpc>
              <a:spcBef>
                <a:spcPts val="0"/>
              </a:spcBef>
              <a:spcAft>
                <a:spcPts val="0"/>
              </a:spcAft>
              <a:buNone/>
            </a:pPr>
            <a:r>
              <a:rPr lang="zh-CN" altLang="en-US" sz="1200" b="0" i="0" u="none" strike="noStrike" kern="1200" cap="none" spc="0" baseline="0">
                <a:solidFill>
                  <a:schemeClr val="bg1"/>
                </a:solidFill>
                <a:latin typeface="微软雅黑" pitchFamily="34" charset="-122"/>
                <a:ea typeface="微软雅黑" pitchFamily="34" charset="-122"/>
                <a:cs typeface="Calibri" charset="0"/>
              </a:rPr>
              <a:t>地点：珠海横琴一角</a:t>
            </a:r>
          </a:p>
        </p:txBody>
      </p:sp>
      <p:pic>
        <p:nvPicPr>
          <p:cNvPr id="333" name="图片"/>
          <p:cNvPicPr>
            <a:picLocks noChangeAspect="1"/>
          </p:cNvPicPr>
          <p:nvPr/>
        </p:nvPicPr>
        <p:blipFill>
          <a:blip r:embed="rId4" cstate="print"/>
          <a:stretch>
            <a:fillRect/>
          </a:stretch>
        </p:blipFill>
        <p:spPr>
          <a:xfrm>
            <a:off x="2699793" y="877500"/>
            <a:ext cx="5616624" cy="3870142"/>
          </a:xfrm>
          <a:prstGeom prst="rect">
            <a:avLst/>
          </a:prstGeom>
          <a:noFill/>
          <a:ln w="12700" cap="flat" cmpd="sng">
            <a:noFill/>
            <a:prstDash val="solid"/>
            <a:miter/>
          </a:ln>
        </p:spPr>
      </p:pic>
      <p:sp>
        <p:nvSpPr>
          <p:cNvPr id="334" name="圆角矩形"/>
          <p:cNvSpPr>
            <a:spLocks/>
          </p:cNvSpPr>
          <p:nvPr/>
        </p:nvSpPr>
        <p:spPr>
          <a:xfrm>
            <a:off x="640486" y="339501"/>
            <a:ext cx="7963960" cy="369332"/>
          </a:xfrm>
          <a:prstGeom prst="roundRect">
            <a:avLst>
              <a:gd name="adj" fmla="val 16666"/>
            </a:avLst>
          </a:prstGeom>
          <a:pattFill prst="wdUpDiag">
            <a:fgClr>
              <a:srgbClr val="AE0E16"/>
            </a:fgClr>
            <a:bgClr>
              <a:srgbClr val="820A10"/>
            </a:bgClr>
          </a:pattFill>
          <a:ln w="25400" cap="flat" cmpd="sng">
            <a:noFill/>
            <a:prstDash val="solid"/>
            <a:round/>
          </a:ln>
        </p:spPr>
      </p:sp>
      <p:grpSp>
        <p:nvGrpSpPr>
          <p:cNvPr id="337" name="组合"/>
          <p:cNvGrpSpPr>
            <a:grpSpLocks/>
          </p:cNvGrpSpPr>
          <p:nvPr/>
        </p:nvGrpSpPr>
        <p:grpSpPr>
          <a:xfrm>
            <a:off x="2941213" y="289041"/>
            <a:ext cx="3435753" cy="397800"/>
            <a:chOff x="2941213" y="289041"/>
            <a:chExt cx="3435753" cy="397800"/>
          </a:xfrm>
        </p:grpSpPr>
        <p:sp>
          <p:nvSpPr>
            <p:cNvPr id="335" name="矩形"/>
            <p:cNvSpPr>
              <a:spLocks/>
            </p:cNvSpPr>
            <p:nvPr/>
          </p:nvSpPr>
          <p:spPr>
            <a:xfrm>
              <a:off x="3275854" y="289041"/>
              <a:ext cx="3101111" cy="397800"/>
            </a:xfrm>
            <a:prstGeom prst="rect">
              <a:avLst/>
            </a:prstGeom>
            <a:noFill/>
            <a:ln w="12700" cap="flat" cmpd="sng">
              <a:noFill/>
              <a:prstDash val="solid"/>
              <a:miter/>
            </a:ln>
          </p:spPr>
          <p:txBody>
            <a:bodyPr vert="horz" wrap="square" lIns="91440" tIns="45720" rIns="91440" bIns="45720" anchor="t" anchorCtr="0">
              <a:prstTxWarp prst="textNoShape">
                <a:avLst/>
              </a:prstTxWarp>
              <a:spAutoFit/>
            </a:bodyPr>
            <a:lstStyle/>
            <a:p>
              <a:pPr marL="0" indent="0" algn="l">
                <a:lnSpc>
                  <a:spcPct val="150000"/>
                </a:lnSpc>
                <a:spcBef>
                  <a:spcPts val="0"/>
                </a:spcBef>
                <a:spcAft>
                  <a:spcPts val="0"/>
                </a:spcAft>
                <a:buNone/>
              </a:pPr>
              <a:r>
                <a:rPr lang="zh-CN" altLang="en-US" sz="1500" b="1" i="0" u="none" strike="noStrike" kern="1200" cap="none" spc="0" baseline="0">
                  <a:solidFill>
                    <a:srgbClr val="FFD797"/>
                  </a:solidFill>
                  <a:latin typeface="微软雅黑" pitchFamily="34" charset="-122"/>
                  <a:ea typeface="微软雅黑" pitchFamily="34" charset="-122"/>
                  <a:cs typeface="Calibri" charset="0"/>
                </a:rPr>
                <a:t>图片集锦</a:t>
              </a:r>
            </a:p>
          </p:txBody>
        </p:sp>
        <p:sp>
          <p:nvSpPr>
            <p:cNvPr id="336" name="曲线"/>
            <p:cNvSpPr>
              <a:spLocks/>
            </p:cNvSpPr>
            <p:nvPr/>
          </p:nvSpPr>
          <p:spPr>
            <a:xfrm>
              <a:off x="2941213" y="364902"/>
              <a:ext cx="297016" cy="302607"/>
            </a:xfrm>
            <a:custGeom>
              <a:avLst/>
              <a:gdLst>
                <a:gd name="T1" fmla="*/ 0 w 21600"/>
                <a:gd name="T2" fmla="*/ 0 h 21600"/>
                <a:gd name="T3" fmla="*/ 21600 w 21600"/>
                <a:gd name="T4" fmla="*/ 21600 h 21600"/>
              </a:gdLst>
              <a:ahLst/>
              <a:cxnLst/>
              <a:rect l="T1" t="T2" r="T3" b="T4"/>
              <a:pathLst>
                <a:path w="21600" h="21600">
                  <a:moveTo>
                    <a:pt x="10834" y="0"/>
                  </a:moveTo>
                  <a:lnTo>
                    <a:pt x="11701" y="57"/>
                  </a:lnTo>
                  <a:lnTo>
                    <a:pt x="12534" y="173"/>
                  </a:lnTo>
                  <a:lnTo>
                    <a:pt x="13338" y="339"/>
                  </a:lnTo>
                  <a:lnTo>
                    <a:pt x="14107" y="557"/>
                  </a:lnTo>
                  <a:lnTo>
                    <a:pt x="14843" y="823"/>
                  </a:lnTo>
                  <a:lnTo>
                    <a:pt x="15545" y="1134"/>
                  </a:lnTo>
                  <a:lnTo>
                    <a:pt x="16212" y="1488"/>
                  </a:lnTo>
                  <a:lnTo>
                    <a:pt x="16843" y="1882"/>
                  </a:lnTo>
                  <a:lnTo>
                    <a:pt x="17437" y="2315"/>
                  </a:lnTo>
                  <a:lnTo>
                    <a:pt x="17996" y="2781"/>
                  </a:lnTo>
                  <a:lnTo>
                    <a:pt x="18518" y="3281"/>
                  </a:lnTo>
                  <a:lnTo>
                    <a:pt x="18999" y="3810"/>
                  </a:lnTo>
                  <a:lnTo>
                    <a:pt x="19444" y="4370"/>
                  </a:lnTo>
                  <a:lnTo>
                    <a:pt x="19849" y="4951"/>
                  </a:lnTo>
                  <a:lnTo>
                    <a:pt x="20211" y="5556"/>
                  </a:lnTo>
                  <a:lnTo>
                    <a:pt x="20535" y="6183"/>
                  </a:lnTo>
                  <a:lnTo>
                    <a:pt x="20817" y="6824"/>
                  </a:lnTo>
                  <a:lnTo>
                    <a:pt x="21056" y="7482"/>
                  </a:lnTo>
                  <a:lnTo>
                    <a:pt x="21253" y="8152"/>
                  </a:lnTo>
                  <a:lnTo>
                    <a:pt x="21406" y="8832"/>
                  </a:lnTo>
                  <a:lnTo>
                    <a:pt x="21515" y="9518"/>
                  </a:lnTo>
                  <a:lnTo>
                    <a:pt x="21579" y="10210"/>
                  </a:lnTo>
                  <a:lnTo>
                    <a:pt x="21598" y="10903"/>
                  </a:lnTo>
                  <a:lnTo>
                    <a:pt x="21570" y="11598"/>
                  </a:lnTo>
                  <a:lnTo>
                    <a:pt x="21496" y="12287"/>
                  </a:lnTo>
                  <a:lnTo>
                    <a:pt x="21373" y="12973"/>
                  </a:lnTo>
                  <a:lnTo>
                    <a:pt x="21204" y="13649"/>
                  </a:lnTo>
                  <a:lnTo>
                    <a:pt x="20984" y="14316"/>
                  </a:lnTo>
                  <a:lnTo>
                    <a:pt x="20717" y="14970"/>
                  </a:lnTo>
                  <a:lnTo>
                    <a:pt x="20398" y="15607"/>
                  </a:lnTo>
                  <a:lnTo>
                    <a:pt x="20028" y="16226"/>
                  </a:lnTo>
                  <a:lnTo>
                    <a:pt x="19607" y="16826"/>
                  </a:lnTo>
                  <a:lnTo>
                    <a:pt x="21599" y="18687"/>
                  </a:lnTo>
                  <a:lnTo>
                    <a:pt x="18927" y="21421"/>
                  </a:lnTo>
                  <a:lnTo>
                    <a:pt x="16965" y="19519"/>
                  </a:lnTo>
                  <a:lnTo>
                    <a:pt x="16555" y="19763"/>
                  </a:lnTo>
                  <a:lnTo>
                    <a:pt x="16141" y="19991"/>
                  </a:lnTo>
                  <a:lnTo>
                    <a:pt x="15728" y="20204"/>
                  </a:lnTo>
                  <a:lnTo>
                    <a:pt x="15312" y="20400"/>
                  </a:lnTo>
                  <a:lnTo>
                    <a:pt x="14895" y="20581"/>
                  </a:lnTo>
                  <a:lnTo>
                    <a:pt x="14479" y="20745"/>
                  </a:lnTo>
                  <a:lnTo>
                    <a:pt x="14060" y="20893"/>
                  </a:lnTo>
                  <a:lnTo>
                    <a:pt x="13642" y="21026"/>
                  </a:lnTo>
                  <a:lnTo>
                    <a:pt x="13222" y="21140"/>
                  </a:lnTo>
                  <a:lnTo>
                    <a:pt x="12803" y="21240"/>
                  </a:lnTo>
                  <a:lnTo>
                    <a:pt x="12382" y="21324"/>
                  </a:lnTo>
                  <a:lnTo>
                    <a:pt x="11960" y="21391"/>
                  </a:lnTo>
                  <a:lnTo>
                    <a:pt x="11539" y="21442"/>
                  </a:lnTo>
                  <a:lnTo>
                    <a:pt x="11119" y="21475"/>
                  </a:lnTo>
                  <a:lnTo>
                    <a:pt x="10698" y="21492"/>
                  </a:lnTo>
                  <a:lnTo>
                    <a:pt x="10277" y="21493"/>
                  </a:lnTo>
                  <a:lnTo>
                    <a:pt x="9855" y="21476"/>
                  </a:lnTo>
                  <a:lnTo>
                    <a:pt x="9437" y="21443"/>
                  </a:lnTo>
                  <a:lnTo>
                    <a:pt x="9015" y="21393"/>
                  </a:lnTo>
                  <a:lnTo>
                    <a:pt x="8595" y="21326"/>
                  </a:lnTo>
                  <a:lnTo>
                    <a:pt x="8175" y="21241"/>
                  </a:lnTo>
                  <a:lnTo>
                    <a:pt x="7758" y="21140"/>
                  </a:lnTo>
                  <a:lnTo>
                    <a:pt x="7339" y="21023"/>
                  </a:lnTo>
                  <a:lnTo>
                    <a:pt x="6922" y="20888"/>
                  </a:lnTo>
                  <a:lnTo>
                    <a:pt x="6508" y="20734"/>
                  </a:lnTo>
                  <a:lnTo>
                    <a:pt x="6093" y="20564"/>
                  </a:lnTo>
                  <a:lnTo>
                    <a:pt x="5678" y="20377"/>
                  </a:lnTo>
                  <a:lnTo>
                    <a:pt x="5266" y="20173"/>
                  </a:lnTo>
                  <a:lnTo>
                    <a:pt x="4856" y="19949"/>
                  </a:lnTo>
                  <a:lnTo>
                    <a:pt x="4447" y="19709"/>
                  </a:lnTo>
                  <a:lnTo>
                    <a:pt x="4037" y="19452"/>
                  </a:lnTo>
                  <a:lnTo>
                    <a:pt x="3632" y="19176"/>
                  </a:lnTo>
                  <a:lnTo>
                    <a:pt x="3327" y="19469"/>
                  </a:lnTo>
                  <a:lnTo>
                    <a:pt x="3348" y="19629"/>
                  </a:lnTo>
                  <a:lnTo>
                    <a:pt x="3358" y="19783"/>
                  </a:lnTo>
                  <a:lnTo>
                    <a:pt x="3358" y="19934"/>
                  </a:lnTo>
                  <a:lnTo>
                    <a:pt x="3346" y="20079"/>
                  </a:lnTo>
                  <a:lnTo>
                    <a:pt x="3324" y="20220"/>
                  </a:lnTo>
                  <a:lnTo>
                    <a:pt x="3295" y="20355"/>
                  </a:lnTo>
                  <a:lnTo>
                    <a:pt x="3255" y="20485"/>
                  </a:lnTo>
                  <a:lnTo>
                    <a:pt x="3208" y="20608"/>
                  </a:lnTo>
                  <a:lnTo>
                    <a:pt x="3152" y="20728"/>
                  </a:lnTo>
                  <a:lnTo>
                    <a:pt x="3086" y="20839"/>
                  </a:lnTo>
                  <a:lnTo>
                    <a:pt x="3015" y="20944"/>
                  </a:lnTo>
                  <a:lnTo>
                    <a:pt x="2937" y="21043"/>
                  </a:lnTo>
                  <a:lnTo>
                    <a:pt x="2851" y="21135"/>
                  </a:lnTo>
                  <a:lnTo>
                    <a:pt x="2759" y="21219"/>
                  </a:lnTo>
                  <a:lnTo>
                    <a:pt x="2661" y="21296"/>
                  </a:lnTo>
                  <a:lnTo>
                    <a:pt x="2558" y="21363"/>
                  </a:lnTo>
                  <a:lnTo>
                    <a:pt x="2451" y="21424"/>
                  </a:lnTo>
                  <a:lnTo>
                    <a:pt x="2339" y="21476"/>
                  </a:lnTo>
                  <a:lnTo>
                    <a:pt x="2220" y="21519"/>
                  </a:lnTo>
                  <a:lnTo>
                    <a:pt x="2099" y="21554"/>
                  </a:lnTo>
                  <a:lnTo>
                    <a:pt x="1975" y="21578"/>
                  </a:lnTo>
                  <a:lnTo>
                    <a:pt x="1847" y="21594"/>
                  </a:lnTo>
                  <a:lnTo>
                    <a:pt x="1717" y="21600"/>
                  </a:lnTo>
                  <a:lnTo>
                    <a:pt x="1583" y="21596"/>
                  </a:lnTo>
                  <a:lnTo>
                    <a:pt x="1448" y="21581"/>
                  </a:lnTo>
                  <a:lnTo>
                    <a:pt x="1310" y="21555"/>
                  </a:lnTo>
                  <a:lnTo>
                    <a:pt x="1172" y="21518"/>
                  </a:lnTo>
                  <a:lnTo>
                    <a:pt x="1035" y="21471"/>
                  </a:lnTo>
                  <a:lnTo>
                    <a:pt x="896" y="21413"/>
                  </a:lnTo>
                  <a:lnTo>
                    <a:pt x="757" y="21344"/>
                  </a:lnTo>
                  <a:lnTo>
                    <a:pt x="617" y="21261"/>
                  </a:lnTo>
                  <a:lnTo>
                    <a:pt x="478" y="21166"/>
                  </a:lnTo>
                  <a:lnTo>
                    <a:pt x="389" y="21042"/>
                  </a:lnTo>
                  <a:lnTo>
                    <a:pt x="308" y="20918"/>
                  </a:lnTo>
                  <a:lnTo>
                    <a:pt x="239" y="20792"/>
                  </a:lnTo>
                  <a:lnTo>
                    <a:pt x="177" y="20666"/>
                  </a:lnTo>
                  <a:lnTo>
                    <a:pt x="125" y="20541"/>
                  </a:lnTo>
                  <a:lnTo>
                    <a:pt x="82" y="20415"/>
                  </a:lnTo>
                  <a:lnTo>
                    <a:pt x="48" y="20289"/>
                  </a:lnTo>
                  <a:lnTo>
                    <a:pt x="22" y="20166"/>
                  </a:lnTo>
                  <a:lnTo>
                    <a:pt x="6" y="20041"/>
                  </a:lnTo>
                  <a:lnTo>
                    <a:pt x="0" y="19920"/>
                  </a:lnTo>
                  <a:lnTo>
                    <a:pt x="1" y="19800"/>
                  </a:lnTo>
                  <a:lnTo>
                    <a:pt x="10" y="19682"/>
                  </a:lnTo>
                  <a:lnTo>
                    <a:pt x="29" y="19565"/>
                  </a:lnTo>
                  <a:lnTo>
                    <a:pt x="56" y="19452"/>
                  </a:lnTo>
                  <a:lnTo>
                    <a:pt x="90" y="19342"/>
                  </a:lnTo>
                  <a:lnTo>
                    <a:pt x="135" y="19233"/>
                  </a:lnTo>
                  <a:lnTo>
                    <a:pt x="185" y="19129"/>
                  </a:lnTo>
                  <a:lnTo>
                    <a:pt x="244" y="19029"/>
                  </a:lnTo>
                  <a:lnTo>
                    <a:pt x="312" y="18933"/>
                  </a:lnTo>
                  <a:lnTo>
                    <a:pt x="387" y="18841"/>
                  </a:lnTo>
                  <a:lnTo>
                    <a:pt x="470" y="18755"/>
                  </a:lnTo>
                  <a:lnTo>
                    <a:pt x="561" y="18672"/>
                  </a:lnTo>
                  <a:lnTo>
                    <a:pt x="659" y="18596"/>
                  </a:lnTo>
                  <a:lnTo>
                    <a:pt x="765" y="18525"/>
                  </a:lnTo>
                  <a:lnTo>
                    <a:pt x="877" y="18461"/>
                  </a:lnTo>
                  <a:lnTo>
                    <a:pt x="997" y="18402"/>
                  </a:lnTo>
                  <a:lnTo>
                    <a:pt x="1123" y="18350"/>
                  </a:lnTo>
                  <a:lnTo>
                    <a:pt x="1258" y="18305"/>
                  </a:lnTo>
                  <a:lnTo>
                    <a:pt x="1398" y="18266"/>
                  </a:lnTo>
                  <a:lnTo>
                    <a:pt x="1547" y="18235"/>
                  </a:lnTo>
                  <a:lnTo>
                    <a:pt x="1702" y="18213"/>
                  </a:lnTo>
                  <a:lnTo>
                    <a:pt x="1864" y="18199"/>
                  </a:lnTo>
                  <a:lnTo>
                    <a:pt x="2079" y="18016"/>
                  </a:lnTo>
                  <a:lnTo>
                    <a:pt x="659" y="16316"/>
                  </a:lnTo>
                  <a:lnTo>
                    <a:pt x="2312" y="14647"/>
                  </a:lnTo>
                  <a:lnTo>
                    <a:pt x="2613" y="14918"/>
                  </a:lnTo>
                  <a:lnTo>
                    <a:pt x="2922" y="15178"/>
                  </a:lnTo>
                  <a:lnTo>
                    <a:pt x="3235" y="15428"/>
                  </a:lnTo>
                  <a:lnTo>
                    <a:pt x="3556" y="15670"/>
                  </a:lnTo>
                  <a:lnTo>
                    <a:pt x="3882" y="15901"/>
                  </a:lnTo>
                  <a:lnTo>
                    <a:pt x="4215" y="16123"/>
                  </a:lnTo>
                  <a:lnTo>
                    <a:pt x="4552" y="16331"/>
                  </a:lnTo>
                  <a:lnTo>
                    <a:pt x="4893" y="16530"/>
                  </a:lnTo>
                  <a:lnTo>
                    <a:pt x="5241" y="16716"/>
                  </a:lnTo>
                  <a:lnTo>
                    <a:pt x="5594" y="16891"/>
                  </a:lnTo>
                  <a:lnTo>
                    <a:pt x="5950" y="17051"/>
                  </a:lnTo>
                  <a:lnTo>
                    <a:pt x="6310" y="17200"/>
                  </a:lnTo>
                  <a:lnTo>
                    <a:pt x="6675" y="17334"/>
                  </a:lnTo>
                  <a:lnTo>
                    <a:pt x="7044" y="17455"/>
                  </a:lnTo>
                  <a:lnTo>
                    <a:pt x="7417" y="17561"/>
                  </a:lnTo>
                  <a:lnTo>
                    <a:pt x="7792" y="17653"/>
                  </a:lnTo>
                  <a:lnTo>
                    <a:pt x="8171" y="17731"/>
                  </a:lnTo>
                  <a:lnTo>
                    <a:pt x="8553" y="17791"/>
                  </a:lnTo>
                  <a:lnTo>
                    <a:pt x="8938" y="17837"/>
                  </a:lnTo>
                  <a:lnTo>
                    <a:pt x="9324" y="17866"/>
                  </a:lnTo>
                  <a:lnTo>
                    <a:pt x="9713" y="17878"/>
                  </a:lnTo>
                  <a:lnTo>
                    <a:pt x="10107" y="17873"/>
                  </a:lnTo>
                  <a:lnTo>
                    <a:pt x="10500" y="17850"/>
                  </a:lnTo>
                  <a:lnTo>
                    <a:pt x="10894" y="17808"/>
                  </a:lnTo>
                  <a:lnTo>
                    <a:pt x="11290" y="17751"/>
                  </a:lnTo>
                  <a:lnTo>
                    <a:pt x="11689" y="17672"/>
                  </a:lnTo>
                  <a:lnTo>
                    <a:pt x="12087" y="17575"/>
                  </a:lnTo>
                  <a:lnTo>
                    <a:pt x="12486" y="17459"/>
                  </a:lnTo>
                  <a:lnTo>
                    <a:pt x="12886" y="17323"/>
                  </a:lnTo>
                  <a:lnTo>
                    <a:pt x="13287" y="17165"/>
                  </a:lnTo>
                  <a:lnTo>
                    <a:pt x="13687" y="16988"/>
                  </a:lnTo>
                  <a:lnTo>
                    <a:pt x="14088" y="16788"/>
                  </a:lnTo>
                  <a:lnTo>
                    <a:pt x="7006" y="10060"/>
                  </a:lnTo>
                  <a:lnTo>
                    <a:pt x="5054" y="12053"/>
                  </a:lnTo>
                  <a:lnTo>
                    <a:pt x="1912" y="8966"/>
                  </a:lnTo>
                  <a:lnTo>
                    <a:pt x="7307" y="3368"/>
                  </a:lnTo>
                  <a:lnTo>
                    <a:pt x="7430" y="3396"/>
                  </a:lnTo>
                  <a:lnTo>
                    <a:pt x="7552" y="3421"/>
                  </a:lnTo>
                  <a:lnTo>
                    <a:pt x="7674" y="3443"/>
                  </a:lnTo>
                  <a:lnTo>
                    <a:pt x="7793" y="3463"/>
                  </a:lnTo>
                  <a:lnTo>
                    <a:pt x="7912" y="3480"/>
                  </a:lnTo>
                  <a:lnTo>
                    <a:pt x="8030" y="3491"/>
                  </a:lnTo>
                  <a:lnTo>
                    <a:pt x="8147" y="3503"/>
                  </a:lnTo>
                  <a:lnTo>
                    <a:pt x="8262" y="3510"/>
                  </a:lnTo>
                  <a:lnTo>
                    <a:pt x="8379" y="3514"/>
                  </a:lnTo>
                  <a:lnTo>
                    <a:pt x="8491" y="3514"/>
                  </a:lnTo>
                  <a:lnTo>
                    <a:pt x="8603" y="3511"/>
                  </a:lnTo>
                  <a:lnTo>
                    <a:pt x="8717" y="3506"/>
                  </a:lnTo>
                  <a:lnTo>
                    <a:pt x="8827" y="3495"/>
                  </a:lnTo>
                  <a:lnTo>
                    <a:pt x="8936" y="3482"/>
                  </a:lnTo>
                  <a:lnTo>
                    <a:pt x="9043" y="3466"/>
                  </a:lnTo>
                  <a:lnTo>
                    <a:pt x="9152" y="3447"/>
                  </a:lnTo>
                  <a:lnTo>
                    <a:pt x="9259" y="3423"/>
                  </a:lnTo>
                  <a:lnTo>
                    <a:pt x="9363" y="3396"/>
                  </a:lnTo>
                  <a:lnTo>
                    <a:pt x="9467" y="3367"/>
                  </a:lnTo>
                  <a:lnTo>
                    <a:pt x="9569" y="3333"/>
                  </a:lnTo>
                  <a:lnTo>
                    <a:pt x="9671" y="3295"/>
                  </a:lnTo>
                  <a:lnTo>
                    <a:pt x="9772" y="3252"/>
                  </a:lnTo>
                  <a:lnTo>
                    <a:pt x="9871" y="3207"/>
                  </a:lnTo>
                  <a:lnTo>
                    <a:pt x="9969" y="3158"/>
                  </a:lnTo>
                  <a:lnTo>
                    <a:pt x="10067" y="3104"/>
                  </a:lnTo>
                  <a:lnTo>
                    <a:pt x="10162" y="3048"/>
                  </a:lnTo>
                  <a:lnTo>
                    <a:pt x="10256" y="2987"/>
                  </a:lnTo>
                  <a:lnTo>
                    <a:pt x="10349" y="2922"/>
                  </a:lnTo>
                  <a:lnTo>
                    <a:pt x="10441" y="2853"/>
                  </a:lnTo>
                  <a:lnTo>
                    <a:pt x="10531" y="2780"/>
                  </a:lnTo>
                  <a:lnTo>
                    <a:pt x="10619" y="2704"/>
                  </a:lnTo>
                  <a:lnTo>
                    <a:pt x="10707" y="2622"/>
                  </a:lnTo>
                  <a:lnTo>
                    <a:pt x="12415" y="4338"/>
                  </a:lnTo>
                  <a:lnTo>
                    <a:pt x="9703" y="7189"/>
                  </a:lnTo>
                  <a:lnTo>
                    <a:pt x="16929" y="14235"/>
                  </a:lnTo>
                  <a:lnTo>
                    <a:pt x="17150" y="13827"/>
                  </a:lnTo>
                  <a:lnTo>
                    <a:pt x="17342" y="13397"/>
                  </a:lnTo>
                  <a:lnTo>
                    <a:pt x="17506" y="12951"/>
                  </a:lnTo>
                  <a:lnTo>
                    <a:pt x="17638" y="12490"/>
                  </a:lnTo>
                  <a:lnTo>
                    <a:pt x="17744" y="12015"/>
                  </a:lnTo>
                  <a:lnTo>
                    <a:pt x="17820" y="11528"/>
                  </a:lnTo>
                  <a:lnTo>
                    <a:pt x="17868" y="11032"/>
                  </a:lnTo>
                  <a:lnTo>
                    <a:pt x="17889" y="10525"/>
                  </a:lnTo>
                  <a:lnTo>
                    <a:pt x="17881" y="10012"/>
                  </a:lnTo>
                  <a:lnTo>
                    <a:pt x="17847" y="9495"/>
                  </a:lnTo>
                  <a:lnTo>
                    <a:pt x="17785" y="8972"/>
                  </a:lnTo>
                  <a:lnTo>
                    <a:pt x="17697" y="8447"/>
                  </a:lnTo>
                  <a:lnTo>
                    <a:pt x="17582" y="7922"/>
                  </a:lnTo>
                  <a:lnTo>
                    <a:pt x="17441" y="7397"/>
                  </a:lnTo>
                  <a:lnTo>
                    <a:pt x="17275" y="6876"/>
                  </a:lnTo>
                  <a:lnTo>
                    <a:pt x="17084" y="6358"/>
                  </a:lnTo>
                  <a:lnTo>
                    <a:pt x="16868" y="5846"/>
                  </a:lnTo>
                  <a:lnTo>
                    <a:pt x="16625" y="5342"/>
                  </a:lnTo>
                  <a:lnTo>
                    <a:pt x="16361" y="4849"/>
                  </a:lnTo>
                  <a:lnTo>
                    <a:pt x="16072" y="4364"/>
                  </a:lnTo>
                  <a:lnTo>
                    <a:pt x="15757" y="3893"/>
                  </a:lnTo>
                  <a:lnTo>
                    <a:pt x="15420" y="3436"/>
                  </a:lnTo>
                  <a:lnTo>
                    <a:pt x="15061" y="2995"/>
                  </a:lnTo>
                  <a:lnTo>
                    <a:pt x="14678" y="2570"/>
                  </a:lnTo>
                  <a:lnTo>
                    <a:pt x="14273" y="2166"/>
                  </a:lnTo>
                  <a:lnTo>
                    <a:pt x="13845" y="1781"/>
                  </a:lnTo>
                  <a:lnTo>
                    <a:pt x="13397" y="1419"/>
                  </a:lnTo>
                  <a:lnTo>
                    <a:pt x="12926" y="1081"/>
                  </a:lnTo>
                  <a:lnTo>
                    <a:pt x="12434" y="767"/>
                  </a:lnTo>
                  <a:lnTo>
                    <a:pt x="11920" y="483"/>
                  </a:lnTo>
                  <a:lnTo>
                    <a:pt x="11388" y="227"/>
                  </a:lnTo>
                  <a:lnTo>
                    <a:pt x="10834" y="0"/>
                  </a:lnTo>
                  <a:close/>
                </a:path>
              </a:pathLst>
            </a:custGeom>
            <a:solidFill>
              <a:srgbClr val="FFD797"/>
            </a:solidFill>
            <a:ln cap="flat" cmpd="sng">
              <a:noFill/>
              <a:prstDash val="solid"/>
              <a:round/>
            </a:ln>
          </p:spPr>
        </p:sp>
      </p:grpSp>
    </p:spTree>
    <p:extLst>
      <p:ext uri="{BB962C8B-B14F-4D97-AF65-F5344CB8AC3E}">
        <p14:creationId xmlns:p14="http://schemas.microsoft.com/office/powerpoint/2010/main" val="1280219745"/>
      </p:ext>
    </p:extLst>
  </p:cSld>
  <p:clrMapOvr>
    <a:masterClrMapping/>
  </p:clrMapOvr>
  <p:transition spd="slow" advTm="2000">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332"/>
                                        </p:tgtEl>
                                        <p:attrNameLst>
                                          <p:attrName>style.visibility</p:attrName>
                                        </p:attrNameLst>
                                      </p:cBhvr>
                                      <p:to>
                                        <p:strVal val="visible"/>
                                      </p:to>
                                    </p:set>
                                    <p:animEffect transition="in" filter="randombar(horizontal)">
                                      <p:cBhvr>
                                        <p:cTn id="7" dur="500"/>
                                        <p:tgtEl>
                                          <p:spTgt spid="332"/>
                                        </p:tgtEl>
                                      </p:cBhvr>
                                    </p:animEffect>
                                  </p:childTnLst>
                                </p:cTn>
                              </p:par>
                              <p:par>
                                <p:cTn id="8" presetID="53" presetClass="entr" presetSubtype="0" fill="hold" grpId="0" nodeType="withEffect">
                                  <p:stCondLst>
                                    <p:cond delay="0"/>
                                  </p:stCondLst>
                                  <p:childTnLst>
                                    <p:set>
                                      <p:cBhvr>
                                        <p:cTn id="9" dur="1" fill="hold">
                                          <p:stCondLst>
                                            <p:cond delay="0"/>
                                          </p:stCondLst>
                                        </p:cTn>
                                        <p:tgtEl>
                                          <p:spTgt spid="334"/>
                                        </p:tgtEl>
                                        <p:attrNameLst>
                                          <p:attrName>style.visibility</p:attrName>
                                        </p:attrNameLst>
                                      </p:cBhvr>
                                      <p:to>
                                        <p:strVal val="visible"/>
                                      </p:to>
                                    </p:set>
                                    <p:anim calcmode="lin" valueType="num">
                                      <p:cBhvr>
                                        <p:cTn id="10" dur="500" fill="hold"/>
                                        <p:tgtEl>
                                          <p:spTgt spid="334"/>
                                        </p:tgtEl>
                                        <p:attrNameLst>
                                          <p:attrName>ppt_w</p:attrName>
                                        </p:attrNameLst>
                                      </p:cBhvr>
                                      <p:tavLst>
                                        <p:tav tm="0">
                                          <p:val>
                                            <p:fltVal val="0"/>
                                          </p:val>
                                        </p:tav>
                                        <p:tav tm="100000">
                                          <p:val>
                                            <p:strVal val="#ppt_w"/>
                                          </p:val>
                                        </p:tav>
                                      </p:tavLst>
                                    </p:anim>
                                    <p:anim calcmode="lin" valueType="num">
                                      <p:cBhvr>
                                        <p:cTn id="11" dur="500" fill="hold"/>
                                        <p:tgtEl>
                                          <p:spTgt spid="334"/>
                                        </p:tgtEl>
                                        <p:attrNameLst>
                                          <p:attrName>ppt_h</p:attrName>
                                        </p:attrNameLst>
                                      </p:cBhvr>
                                      <p:tavLst>
                                        <p:tav tm="0">
                                          <p:val>
                                            <p:fltVal val="0"/>
                                          </p:val>
                                        </p:tav>
                                        <p:tav tm="100000">
                                          <p:val>
                                            <p:strVal val="#ppt_h"/>
                                          </p:val>
                                        </p:tav>
                                      </p:tavLst>
                                    </p:anim>
                                    <p:animEffect transition="in" filter="fade">
                                      <p:cBhvr>
                                        <p:cTn id="12" dur="500"/>
                                        <p:tgtEl>
                                          <p:spTgt spid="334"/>
                                        </p:tgtEl>
                                      </p:cBhvr>
                                    </p:animEffect>
                                  </p:childTnLst>
                                </p:cTn>
                              </p:par>
                              <p:par>
                                <p:cTn id="13" presetID="53" presetClass="entr" presetSubtype="0" fill="hold" grpId="0" nodeType="withEffect">
                                  <p:stCondLst>
                                    <p:cond delay="0"/>
                                  </p:stCondLst>
                                  <p:childTnLst>
                                    <p:set>
                                      <p:cBhvr>
                                        <p:cTn id="14" dur="1" fill="hold">
                                          <p:stCondLst>
                                            <p:cond delay="0"/>
                                          </p:stCondLst>
                                        </p:cTn>
                                        <p:tgtEl>
                                          <p:spTgt spid="337"/>
                                        </p:tgtEl>
                                        <p:attrNameLst>
                                          <p:attrName>style.visibility</p:attrName>
                                        </p:attrNameLst>
                                      </p:cBhvr>
                                      <p:to>
                                        <p:strVal val="visible"/>
                                      </p:to>
                                    </p:set>
                                    <p:anim calcmode="lin" valueType="num">
                                      <p:cBhvr>
                                        <p:cTn id="15" dur="500" fill="hold"/>
                                        <p:tgtEl>
                                          <p:spTgt spid="337"/>
                                        </p:tgtEl>
                                        <p:attrNameLst>
                                          <p:attrName>ppt_w</p:attrName>
                                        </p:attrNameLst>
                                      </p:cBhvr>
                                      <p:tavLst>
                                        <p:tav tm="0">
                                          <p:val>
                                            <p:fltVal val="0"/>
                                          </p:val>
                                        </p:tav>
                                        <p:tav tm="100000">
                                          <p:val>
                                            <p:strVal val="#ppt_w"/>
                                          </p:val>
                                        </p:tav>
                                      </p:tavLst>
                                    </p:anim>
                                    <p:anim calcmode="lin" valueType="num">
                                      <p:cBhvr>
                                        <p:cTn id="16" dur="500" fill="hold"/>
                                        <p:tgtEl>
                                          <p:spTgt spid="337"/>
                                        </p:tgtEl>
                                        <p:attrNameLst>
                                          <p:attrName>ppt_h</p:attrName>
                                        </p:attrNameLst>
                                      </p:cBhvr>
                                      <p:tavLst>
                                        <p:tav tm="0">
                                          <p:val>
                                            <p:fltVal val="0"/>
                                          </p:val>
                                        </p:tav>
                                        <p:tav tm="100000">
                                          <p:val>
                                            <p:strVal val="#ppt_h"/>
                                          </p:val>
                                        </p:tav>
                                      </p:tavLst>
                                    </p:anim>
                                    <p:animEffect transition="in" filter="fade">
                                      <p:cBhvr>
                                        <p:cTn id="17" dur="500"/>
                                        <p:tgtEl>
                                          <p:spTgt spid="3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2" grpId="0" animBg="1"/>
      <p:bldP spid="334" grpId="0" animBg="1"/>
      <p:bldP spid="337" grpId="0" animBg="1"/>
    </p:bldLst>
  </p:timing>
</p:sld>
</file>

<file path=ppt/slides/slide31.xml><?xml version="1.0" encoding="utf-8"?>
<p:sld xmlns:a="http://schemas.openxmlformats.org/drawingml/2006/main" xmlns:r="http://schemas.openxmlformats.org/officeDocument/2006/relationships" xmlns:p="http://schemas.openxmlformats.org/presentationml/2006/main" showMasterSp="0">
  <p:cSld>
    <p:bg>
      <p:bgPr>
        <a:blipFill>
          <a:blip r:embed="rId3"/>
          <a:stretch/>
        </a:blipFill>
        <a:effectLst/>
      </p:bgPr>
    </p:bg>
    <p:spTree>
      <p:nvGrpSpPr>
        <p:cNvPr id="1" name=""/>
        <p:cNvGrpSpPr/>
        <p:nvPr/>
      </p:nvGrpSpPr>
      <p:grpSpPr>
        <a:xfrm>
          <a:off x="0" y="0"/>
          <a:ext cx="0" cy="0"/>
          <a:chOff x="0" y="0"/>
          <a:chExt cx="0" cy="0"/>
        </a:xfrm>
      </p:grpSpPr>
      <p:sp>
        <p:nvSpPr>
          <p:cNvPr id="340" name="圆角矩形"/>
          <p:cNvSpPr>
            <a:spLocks/>
          </p:cNvSpPr>
          <p:nvPr/>
        </p:nvSpPr>
        <p:spPr>
          <a:xfrm>
            <a:off x="640486" y="339501"/>
            <a:ext cx="7963960" cy="369332"/>
          </a:xfrm>
          <a:prstGeom prst="roundRect">
            <a:avLst>
              <a:gd name="adj" fmla="val 16666"/>
            </a:avLst>
          </a:prstGeom>
          <a:pattFill prst="wdUpDiag">
            <a:fgClr>
              <a:srgbClr val="AE0E16"/>
            </a:fgClr>
            <a:bgClr>
              <a:srgbClr val="820A10"/>
            </a:bgClr>
          </a:pattFill>
          <a:ln w="25400" cap="flat" cmpd="sng">
            <a:noFill/>
            <a:prstDash val="solid"/>
            <a:round/>
          </a:ln>
        </p:spPr>
      </p:sp>
      <p:grpSp>
        <p:nvGrpSpPr>
          <p:cNvPr id="343" name="组合"/>
          <p:cNvGrpSpPr>
            <a:grpSpLocks/>
          </p:cNvGrpSpPr>
          <p:nvPr/>
        </p:nvGrpSpPr>
        <p:grpSpPr>
          <a:xfrm>
            <a:off x="2941213" y="289041"/>
            <a:ext cx="3435753" cy="397800"/>
            <a:chOff x="2941213" y="289041"/>
            <a:chExt cx="3435753" cy="397800"/>
          </a:xfrm>
        </p:grpSpPr>
        <p:sp>
          <p:nvSpPr>
            <p:cNvPr id="341" name="矩形"/>
            <p:cNvSpPr>
              <a:spLocks/>
            </p:cNvSpPr>
            <p:nvPr/>
          </p:nvSpPr>
          <p:spPr>
            <a:xfrm>
              <a:off x="3275854" y="289041"/>
              <a:ext cx="3101111" cy="397800"/>
            </a:xfrm>
            <a:prstGeom prst="rect">
              <a:avLst/>
            </a:prstGeom>
            <a:noFill/>
            <a:ln w="12700" cap="flat" cmpd="sng">
              <a:noFill/>
              <a:prstDash val="solid"/>
              <a:miter/>
            </a:ln>
          </p:spPr>
          <p:txBody>
            <a:bodyPr vert="horz" wrap="square" lIns="91440" tIns="45720" rIns="91440" bIns="45720" anchor="t" anchorCtr="0">
              <a:prstTxWarp prst="textNoShape">
                <a:avLst/>
              </a:prstTxWarp>
              <a:spAutoFit/>
            </a:bodyPr>
            <a:lstStyle/>
            <a:p>
              <a:pPr marL="0" indent="0" algn="l">
                <a:lnSpc>
                  <a:spcPct val="150000"/>
                </a:lnSpc>
                <a:spcBef>
                  <a:spcPts val="0"/>
                </a:spcBef>
                <a:spcAft>
                  <a:spcPts val="0"/>
                </a:spcAft>
                <a:buNone/>
              </a:pPr>
              <a:r>
                <a:rPr lang="zh-CN" altLang="en-US" sz="1500" b="1" i="0" u="none" strike="noStrike" kern="1200" cap="none" spc="0" baseline="0">
                  <a:solidFill>
                    <a:srgbClr val="FFD797"/>
                  </a:solidFill>
                  <a:latin typeface="微软雅黑" pitchFamily="34" charset="-122"/>
                  <a:ea typeface="微软雅黑" pitchFamily="34" charset="-122"/>
                  <a:cs typeface="Calibri" charset="0"/>
                </a:rPr>
                <a:t>相关文献</a:t>
              </a:r>
            </a:p>
          </p:txBody>
        </p:sp>
        <p:sp>
          <p:nvSpPr>
            <p:cNvPr id="342" name="曲线"/>
            <p:cNvSpPr>
              <a:spLocks/>
            </p:cNvSpPr>
            <p:nvPr/>
          </p:nvSpPr>
          <p:spPr>
            <a:xfrm>
              <a:off x="2941213" y="364902"/>
              <a:ext cx="297016" cy="302607"/>
            </a:xfrm>
            <a:custGeom>
              <a:avLst/>
              <a:gdLst>
                <a:gd name="T1" fmla="*/ 0 w 21600"/>
                <a:gd name="T2" fmla="*/ 0 h 21600"/>
                <a:gd name="T3" fmla="*/ 21600 w 21600"/>
                <a:gd name="T4" fmla="*/ 21600 h 21600"/>
              </a:gdLst>
              <a:ahLst/>
              <a:cxnLst/>
              <a:rect l="T1" t="T2" r="T3" b="T4"/>
              <a:pathLst>
                <a:path w="21600" h="21600">
                  <a:moveTo>
                    <a:pt x="10834" y="0"/>
                  </a:moveTo>
                  <a:lnTo>
                    <a:pt x="11701" y="57"/>
                  </a:lnTo>
                  <a:lnTo>
                    <a:pt x="12534" y="173"/>
                  </a:lnTo>
                  <a:lnTo>
                    <a:pt x="13338" y="339"/>
                  </a:lnTo>
                  <a:lnTo>
                    <a:pt x="14107" y="557"/>
                  </a:lnTo>
                  <a:lnTo>
                    <a:pt x="14843" y="823"/>
                  </a:lnTo>
                  <a:lnTo>
                    <a:pt x="15545" y="1134"/>
                  </a:lnTo>
                  <a:lnTo>
                    <a:pt x="16212" y="1488"/>
                  </a:lnTo>
                  <a:lnTo>
                    <a:pt x="16843" y="1882"/>
                  </a:lnTo>
                  <a:lnTo>
                    <a:pt x="17437" y="2315"/>
                  </a:lnTo>
                  <a:lnTo>
                    <a:pt x="17996" y="2781"/>
                  </a:lnTo>
                  <a:lnTo>
                    <a:pt x="18518" y="3281"/>
                  </a:lnTo>
                  <a:lnTo>
                    <a:pt x="18999" y="3810"/>
                  </a:lnTo>
                  <a:lnTo>
                    <a:pt x="19444" y="4370"/>
                  </a:lnTo>
                  <a:lnTo>
                    <a:pt x="19849" y="4951"/>
                  </a:lnTo>
                  <a:lnTo>
                    <a:pt x="20211" y="5556"/>
                  </a:lnTo>
                  <a:lnTo>
                    <a:pt x="20535" y="6183"/>
                  </a:lnTo>
                  <a:lnTo>
                    <a:pt x="20817" y="6824"/>
                  </a:lnTo>
                  <a:lnTo>
                    <a:pt x="21056" y="7482"/>
                  </a:lnTo>
                  <a:lnTo>
                    <a:pt x="21253" y="8152"/>
                  </a:lnTo>
                  <a:lnTo>
                    <a:pt x="21406" y="8832"/>
                  </a:lnTo>
                  <a:lnTo>
                    <a:pt x="21515" y="9518"/>
                  </a:lnTo>
                  <a:lnTo>
                    <a:pt x="21579" y="10210"/>
                  </a:lnTo>
                  <a:lnTo>
                    <a:pt x="21598" y="10903"/>
                  </a:lnTo>
                  <a:lnTo>
                    <a:pt x="21570" y="11598"/>
                  </a:lnTo>
                  <a:lnTo>
                    <a:pt x="21496" y="12287"/>
                  </a:lnTo>
                  <a:lnTo>
                    <a:pt x="21373" y="12973"/>
                  </a:lnTo>
                  <a:lnTo>
                    <a:pt x="21204" y="13649"/>
                  </a:lnTo>
                  <a:lnTo>
                    <a:pt x="20984" y="14316"/>
                  </a:lnTo>
                  <a:lnTo>
                    <a:pt x="20717" y="14970"/>
                  </a:lnTo>
                  <a:lnTo>
                    <a:pt x="20398" y="15607"/>
                  </a:lnTo>
                  <a:lnTo>
                    <a:pt x="20028" y="16226"/>
                  </a:lnTo>
                  <a:lnTo>
                    <a:pt x="19607" y="16826"/>
                  </a:lnTo>
                  <a:lnTo>
                    <a:pt x="21599" y="18687"/>
                  </a:lnTo>
                  <a:lnTo>
                    <a:pt x="18927" y="21421"/>
                  </a:lnTo>
                  <a:lnTo>
                    <a:pt x="16965" y="19519"/>
                  </a:lnTo>
                  <a:lnTo>
                    <a:pt x="16555" y="19763"/>
                  </a:lnTo>
                  <a:lnTo>
                    <a:pt x="16141" y="19991"/>
                  </a:lnTo>
                  <a:lnTo>
                    <a:pt x="15728" y="20204"/>
                  </a:lnTo>
                  <a:lnTo>
                    <a:pt x="15312" y="20400"/>
                  </a:lnTo>
                  <a:lnTo>
                    <a:pt x="14895" y="20581"/>
                  </a:lnTo>
                  <a:lnTo>
                    <a:pt x="14479" y="20745"/>
                  </a:lnTo>
                  <a:lnTo>
                    <a:pt x="14060" y="20893"/>
                  </a:lnTo>
                  <a:lnTo>
                    <a:pt x="13642" y="21026"/>
                  </a:lnTo>
                  <a:lnTo>
                    <a:pt x="13222" y="21140"/>
                  </a:lnTo>
                  <a:lnTo>
                    <a:pt x="12803" y="21240"/>
                  </a:lnTo>
                  <a:lnTo>
                    <a:pt x="12382" y="21324"/>
                  </a:lnTo>
                  <a:lnTo>
                    <a:pt x="11960" y="21391"/>
                  </a:lnTo>
                  <a:lnTo>
                    <a:pt x="11539" y="21442"/>
                  </a:lnTo>
                  <a:lnTo>
                    <a:pt x="11119" y="21475"/>
                  </a:lnTo>
                  <a:lnTo>
                    <a:pt x="10698" y="21492"/>
                  </a:lnTo>
                  <a:lnTo>
                    <a:pt x="10277" y="21493"/>
                  </a:lnTo>
                  <a:lnTo>
                    <a:pt x="9855" y="21476"/>
                  </a:lnTo>
                  <a:lnTo>
                    <a:pt x="9437" y="21443"/>
                  </a:lnTo>
                  <a:lnTo>
                    <a:pt x="9015" y="21393"/>
                  </a:lnTo>
                  <a:lnTo>
                    <a:pt x="8595" y="21326"/>
                  </a:lnTo>
                  <a:lnTo>
                    <a:pt x="8175" y="21241"/>
                  </a:lnTo>
                  <a:lnTo>
                    <a:pt x="7758" y="21140"/>
                  </a:lnTo>
                  <a:lnTo>
                    <a:pt x="7339" y="21023"/>
                  </a:lnTo>
                  <a:lnTo>
                    <a:pt x="6922" y="20888"/>
                  </a:lnTo>
                  <a:lnTo>
                    <a:pt x="6508" y="20734"/>
                  </a:lnTo>
                  <a:lnTo>
                    <a:pt x="6093" y="20564"/>
                  </a:lnTo>
                  <a:lnTo>
                    <a:pt x="5678" y="20377"/>
                  </a:lnTo>
                  <a:lnTo>
                    <a:pt x="5266" y="20173"/>
                  </a:lnTo>
                  <a:lnTo>
                    <a:pt x="4856" y="19949"/>
                  </a:lnTo>
                  <a:lnTo>
                    <a:pt x="4447" y="19709"/>
                  </a:lnTo>
                  <a:lnTo>
                    <a:pt x="4037" y="19452"/>
                  </a:lnTo>
                  <a:lnTo>
                    <a:pt x="3632" y="19176"/>
                  </a:lnTo>
                  <a:lnTo>
                    <a:pt x="3327" y="19469"/>
                  </a:lnTo>
                  <a:lnTo>
                    <a:pt x="3348" y="19629"/>
                  </a:lnTo>
                  <a:lnTo>
                    <a:pt x="3358" y="19783"/>
                  </a:lnTo>
                  <a:lnTo>
                    <a:pt x="3358" y="19934"/>
                  </a:lnTo>
                  <a:lnTo>
                    <a:pt x="3346" y="20079"/>
                  </a:lnTo>
                  <a:lnTo>
                    <a:pt x="3324" y="20220"/>
                  </a:lnTo>
                  <a:lnTo>
                    <a:pt x="3295" y="20355"/>
                  </a:lnTo>
                  <a:lnTo>
                    <a:pt x="3255" y="20485"/>
                  </a:lnTo>
                  <a:lnTo>
                    <a:pt x="3208" y="20608"/>
                  </a:lnTo>
                  <a:lnTo>
                    <a:pt x="3152" y="20728"/>
                  </a:lnTo>
                  <a:lnTo>
                    <a:pt x="3086" y="20839"/>
                  </a:lnTo>
                  <a:lnTo>
                    <a:pt x="3015" y="20944"/>
                  </a:lnTo>
                  <a:lnTo>
                    <a:pt x="2937" y="21043"/>
                  </a:lnTo>
                  <a:lnTo>
                    <a:pt x="2851" y="21135"/>
                  </a:lnTo>
                  <a:lnTo>
                    <a:pt x="2759" y="21219"/>
                  </a:lnTo>
                  <a:lnTo>
                    <a:pt x="2661" y="21296"/>
                  </a:lnTo>
                  <a:lnTo>
                    <a:pt x="2558" y="21363"/>
                  </a:lnTo>
                  <a:lnTo>
                    <a:pt x="2451" y="21424"/>
                  </a:lnTo>
                  <a:lnTo>
                    <a:pt x="2339" y="21476"/>
                  </a:lnTo>
                  <a:lnTo>
                    <a:pt x="2220" y="21519"/>
                  </a:lnTo>
                  <a:lnTo>
                    <a:pt x="2099" y="21554"/>
                  </a:lnTo>
                  <a:lnTo>
                    <a:pt x="1975" y="21578"/>
                  </a:lnTo>
                  <a:lnTo>
                    <a:pt x="1847" y="21594"/>
                  </a:lnTo>
                  <a:lnTo>
                    <a:pt x="1717" y="21600"/>
                  </a:lnTo>
                  <a:lnTo>
                    <a:pt x="1583" y="21596"/>
                  </a:lnTo>
                  <a:lnTo>
                    <a:pt x="1448" y="21581"/>
                  </a:lnTo>
                  <a:lnTo>
                    <a:pt x="1310" y="21555"/>
                  </a:lnTo>
                  <a:lnTo>
                    <a:pt x="1172" y="21518"/>
                  </a:lnTo>
                  <a:lnTo>
                    <a:pt x="1035" y="21471"/>
                  </a:lnTo>
                  <a:lnTo>
                    <a:pt x="896" y="21413"/>
                  </a:lnTo>
                  <a:lnTo>
                    <a:pt x="757" y="21344"/>
                  </a:lnTo>
                  <a:lnTo>
                    <a:pt x="617" y="21261"/>
                  </a:lnTo>
                  <a:lnTo>
                    <a:pt x="478" y="21166"/>
                  </a:lnTo>
                  <a:lnTo>
                    <a:pt x="389" y="21042"/>
                  </a:lnTo>
                  <a:lnTo>
                    <a:pt x="308" y="20918"/>
                  </a:lnTo>
                  <a:lnTo>
                    <a:pt x="239" y="20792"/>
                  </a:lnTo>
                  <a:lnTo>
                    <a:pt x="177" y="20666"/>
                  </a:lnTo>
                  <a:lnTo>
                    <a:pt x="125" y="20541"/>
                  </a:lnTo>
                  <a:lnTo>
                    <a:pt x="82" y="20415"/>
                  </a:lnTo>
                  <a:lnTo>
                    <a:pt x="48" y="20289"/>
                  </a:lnTo>
                  <a:lnTo>
                    <a:pt x="22" y="20166"/>
                  </a:lnTo>
                  <a:lnTo>
                    <a:pt x="6" y="20041"/>
                  </a:lnTo>
                  <a:lnTo>
                    <a:pt x="0" y="19920"/>
                  </a:lnTo>
                  <a:lnTo>
                    <a:pt x="1" y="19800"/>
                  </a:lnTo>
                  <a:lnTo>
                    <a:pt x="10" y="19682"/>
                  </a:lnTo>
                  <a:lnTo>
                    <a:pt x="29" y="19565"/>
                  </a:lnTo>
                  <a:lnTo>
                    <a:pt x="56" y="19452"/>
                  </a:lnTo>
                  <a:lnTo>
                    <a:pt x="90" y="19342"/>
                  </a:lnTo>
                  <a:lnTo>
                    <a:pt x="135" y="19233"/>
                  </a:lnTo>
                  <a:lnTo>
                    <a:pt x="185" y="19129"/>
                  </a:lnTo>
                  <a:lnTo>
                    <a:pt x="244" y="19029"/>
                  </a:lnTo>
                  <a:lnTo>
                    <a:pt x="312" y="18933"/>
                  </a:lnTo>
                  <a:lnTo>
                    <a:pt x="387" y="18841"/>
                  </a:lnTo>
                  <a:lnTo>
                    <a:pt x="470" y="18755"/>
                  </a:lnTo>
                  <a:lnTo>
                    <a:pt x="561" y="18672"/>
                  </a:lnTo>
                  <a:lnTo>
                    <a:pt x="659" y="18596"/>
                  </a:lnTo>
                  <a:lnTo>
                    <a:pt x="765" y="18525"/>
                  </a:lnTo>
                  <a:lnTo>
                    <a:pt x="877" y="18461"/>
                  </a:lnTo>
                  <a:lnTo>
                    <a:pt x="997" y="18402"/>
                  </a:lnTo>
                  <a:lnTo>
                    <a:pt x="1123" y="18350"/>
                  </a:lnTo>
                  <a:lnTo>
                    <a:pt x="1258" y="18305"/>
                  </a:lnTo>
                  <a:lnTo>
                    <a:pt x="1398" y="18266"/>
                  </a:lnTo>
                  <a:lnTo>
                    <a:pt x="1547" y="18235"/>
                  </a:lnTo>
                  <a:lnTo>
                    <a:pt x="1702" y="18213"/>
                  </a:lnTo>
                  <a:lnTo>
                    <a:pt x="1864" y="18199"/>
                  </a:lnTo>
                  <a:lnTo>
                    <a:pt x="2079" y="18016"/>
                  </a:lnTo>
                  <a:lnTo>
                    <a:pt x="659" y="16316"/>
                  </a:lnTo>
                  <a:lnTo>
                    <a:pt x="2312" y="14647"/>
                  </a:lnTo>
                  <a:lnTo>
                    <a:pt x="2613" y="14918"/>
                  </a:lnTo>
                  <a:lnTo>
                    <a:pt x="2922" y="15178"/>
                  </a:lnTo>
                  <a:lnTo>
                    <a:pt x="3235" y="15428"/>
                  </a:lnTo>
                  <a:lnTo>
                    <a:pt x="3556" y="15670"/>
                  </a:lnTo>
                  <a:lnTo>
                    <a:pt x="3882" y="15901"/>
                  </a:lnTo>
                  <a:lnTo>
                    <a:pt x="4215" y="16123"/>
                  </a:lnTo>
                  <a:lnTo>
                    <a:pt x="4552" y="16331"/>
                  </a:lnTo>
                  <a:lnTo>
                    <a:pt x="4893" y="16530"/>
                  </a:lnTo>
                  <a:lnTo>
                    <a:pt x="5241" y="16716"/>
                  </a:lnTo>
                  <a:lnTo>
                    <a:pt x="5594" y="16891"/>
                  </a:lnTo>
                  <a:lnTo>
                    <a:pt x="5950" y="17051"/>
                  </a:lnTo>
                  <a:lnTo>
                    <a:pt x="6310" y="17200"/>
                  </a:lnTo>
                  <a:lnTo>
                    <a:pt x="6675" y="17334"/>
                  </a:lnTo>
                  <a:lnTo>
                    <a:pt x="7044" y="17455"/>
                  </a:lnTo>
                  <a:lnTo>
                    <a:pt x="7417" y="17561"/>
                  </a:lnTo>
                  <a:lnTo>
                    <a:pt x="7792" y="17653"/>
                  </a:lnTo>
                  <a:lnTo>
                    <a:pt x="8171" y="17731"/>
                  </a:lnTo>
                  <a:lnTo>
                    <a:pt x="8553" y="17791"/>
                  </a:lnTo>
                  <a:lnTo>
                    <a:pt x="8938" y="17837"/>
                  </a:lnTo>
                  <a:lnTo>
                    <a:pt x="9324" y="17866"/>
                  </a:lnTo>
                  <a:lnTo>
                    <a:pt x="9713" y="17878"/>
                  </a:lnTo>
                  <a:lnTo>
                    <a:pt x="10107" y="17873"/>
                  </a:lnTo>
                  <a:lnTo>
                    <a:pt x="10500" y="17850"/>
                  </a:lnTo>
                  <a:lnTo>
                    <a:pt x="10894" y="17808"/>
                  </a:lnTo>
                  <a:lnTo>
                    <a:pt x="11290" y="17751"/>
                  </a:lnTo>
                  <a:lnTo>
                    <a:pt x="11689" y="17672"/>
                  </a:lnTo>
                  <a:lnTo>
                    <a:pt x="12087" y="17575"/>
                  </a:lnTo>
                  <a:lnTo>
                    <a:pt x="12486" y="17459"/>
                  </a:lnTo>
                  <a:lnTo>
                    <a:pt x="12886" y="17323"/>
                  </a:lnTo>
                  <a:lnTo>
                    <a:pt x="13287" y="17165"/>
                  </a:lnTo>
                  <a:lnTo>
                    <a:pt x="13687" y="16988"/>
                  </a:lnTo>
                  <a:lnTo>
                    <a:pt x="14088" y="16788"/>
                  </a:lnTo>
                  <a:lnTo>
                    <a:pt x="7006" y="10060"/>
                  </a:lnTo>
                  <a:lnTo>
                    <a:pt x="5054" y="12053"/>
                  </a:lnTo>
                  <a:lnTo>
                    <a:pt x="1912" y="8966"/>
                  </a:lnTo>
                  <a:lnTo>
                    <a:pt x="7307" y="3368"/>
                  </a:lnTo>
                  <a:lnTo>
                    <a:pt x="7430" y="3396"/>
                  </a:lnTo>
                  <a:lnTo>
                    <a:pt x="7552" y="3421"/>
                  </a:lnTo>
                  <a:lnTo>
                    <a:pt x="7674" y="3443"/>
                  </a:lnTo>
                  <a:lnTo>
                    <a:pt x="7793" y="3463"/>
                  </a:lnTo>
                  <a:lnTo>
                    <a:pt x="7912" y="3480"/>
                  </a:lnTo>
                  <a:lnTo>
                    <a:pt x="8030" y="3491"/>
                  </a:lnTo>
                  <a:lnTo>
                    <a:pt x="8147" y="3503"/>
                  </a:lnTo>
                  <a:lnTo>
                    <a:pt x="8262" y="3510"/>
                  </a:lnTo>
                  <a:lnTo>
                    <a:pt x="8379" y="3514"/>
                  </a:lnTo>
                  <a:lnTo>
                    <a:pt x="8491" y="3514"/>
                  </a:lnTo>
                  <a:lnTo>
                    <a:pt x="8603" y="3511"/>
                  </a:lnTo>
                  <a:lnTo>
                    <a:pt x="8717" y="3506"/>
                  </a:lnTo>
                  <a:lnTo>
                    <a:pt x="8827" y="3495"/>
                  </a:lnTo>
                  <a:lnTo>
                    <a:pt x="8936" y="3482"/>
                  </a:lnTo>
                  <a:lnTo>
                    <a:pt x="9043" y="3466"/>
                  </a:lnTo>
                  <a:lnTo>
                    <a:pt x="9152" y="3447"/>
                  </a:lnTo>
                  <a:lnTo>
                    <a:pt x="9259" y="3423"/>
                  </a:lnTo>
                  <a:lnTo>
                    <a:pt x="9363" y="3396"/>
                  </a:lnTo>
                  <a:lnTo>
                    <a:pt x="9467" y="3367"/>
                  </a:lnTo>
                  <a:lnTo>
                    <a:pt x="9569" y="3333"/>
                  </a:lnTo>
                  <a:lnTo>
                    <a:pt x="9671" y="3295"/>
                  </a:lnTo>
                  <a:lnTo>
                    <a:pt x="9772" y="3252"/>
                  </a:lnTo>
                  <a:lnTo>
                    <a:pt x="9871" y="3207"/>
                  </a:lnTo>
                  <a:lnTo>
                    <a:pt x="9969" y="3158"/>
                  </a:lnTo>
                  <a:lnTo>
                    <a:pt x="10067" y="3104"/>
                  </a:lnTo>
                  <a:lnTo>
                    <a:pt x="10162" y="3048"/>
                  </a:lnTo>
                  <a:lnTo>
                    <a:pt x="10256" y="2987"/>
                  </a:lnTo>
                  <a:lnTo>
                    <a:pt x="10349" y="2922"/>
                  </a:lnTo>
                  <a:lnTo>
                    <a:pt x="10441" y="2853"/>
                  </a:lnTo>
                  <a:lnTo>
                    <a:pt x="10531" y="2780"/>
                  </a:lnTo>
                  <a:lnTo>
                    <a:pt x="10619" y="2704"/>
                  </a:lnTo>
                  <a:lnTo>
                    <a:pt x="10707" y="2622"/>
                  </a:lnTo>
                  <a:lnTo>
                    <a:pt x="12415" y="4338"/>
                  </a:lnTo>
                  <a:lnTo>
                    <a:pt x="9703" y="7189"/>
                  </a:lnTo>
                  <a:lnTo>
                    <a:pt x="16929" y="14235"/>
                  </a:lnTo>
                  <a:lnTo>
                    <a:pt x="17150" y="13827"/>
                  </a:lnTo>
                  <a:lnTo>
                    <a:pt x="17342" y="13397"/>
                  </a:lnTo>
                  <a:lnTo>
                    <a:pt x="17506" y="12951"/>
                  </a:lnTo>
                  <a:lnTo>
                    <a:pt x="17638" y="12490"/>
                  </a:lnTo>
                  <a:lnTo>
                    <a:pt x="17744" y="12015"/>
                  </a:lnTo>
                  <a:lnTo>
                    <a:pt x="17820" y="11528"/>
                  </a:lnTo>
                  <a:lnTo>
                    <a:pt x="17868" y="11032"/>
                  </a:lnTo>
                  <a:lnTo>
                    <a:pt x="17889" y="10525"/>
                  </a:lnTo>
                  <a:lnTo>
                    <a:pt x="17881" y="10012"/>
                  </a:lnTo>
                  <a:lnTo>
                    <a:pt x="17847" y="9495"/>
                  </a:lnTo>
                  <a:lnTo>
                    <a:pt x="17785" y="8972"/>
                  </a:lnTo>
                  <a:lnTo>
                    <a:pt x="17697" y="8447"/>
                  </a:lnTo>
                  <a:lnTo>
                    <a:pt x="17582" y="7922"/>
                  </a:lnTo>
                  <a:lnTo>
                    <a:pt x="17441" y="7397"/>
                  </a:lnTo>
                  <a:lnTo>
                    <a:pt x="17275" y="6876"/>
                  </a:lnTo>
                  <a:lnTo>
                    <a:pt x="17084" y="6358"/>
                  </a:lnTo>
                  <a:lnTo>
                    <a:pt x="16868" y="5846"/>
                  </a:lnTo>
                  <a:lnTo>
                    <a:pt x="16625" y="5342"/>
                  </a:lnTo>
                  <a:lnTo>
                    <a:pt x="16361" y="4849"/>
                  </a:lnTo>
                  <a:lnTo>
                    <a:pt x="16072" y="4364"/>
                  </a:lnTo>
                  <a:lnTo>
                    <a:pt x="15757" y="3893"/>
                  </a:lnTo>
                  <a:lnTo>
                    <a:pt x="15420" y="3436"/>
                  </a:lnTo>
                  <a:lnTo>
                    <a:pt x="15061" y="2995"/>
                  </a:lnTo>
                  <a:lnTo>
                    <a:pt x="14678" y="2570"/>
                  </a:lnTo>
                  <a:lnTo>
                    <a:pt x="14273" y="2166"/>
                  </a:lnTo>
                  <a:lnTo>
                    <a:pt x="13845" y="1781"/>
                  </a:lnTo>
                  <a:lnTo>
                    <a:pt x="13397" y="1419"/>
                  </a:lnTo>
                  <a:lnTo>
                    <a:pt x="12926" y="1081"/>
                  </a:lnTo>
                  <a:lnTo>
                    <a:pt x="12434" y="767"/>
                  </a:lnTo>
                  <a:lnTo>
                    <a:pt x="11920" y="483"/>
                  </a:lnTo>
                  <a:lnTo>
                    <a:pt x="11388" y="227"/>
                  </a:lnTo>
                  <a:lnTo>
                    <a:pt x="10834" y="0"/>
                  </a:lnTo>
                  <a:close/>
                </a:path>
              </a:pathLst>
            </a:custGeom>
            <a:solidFill>
              <a:srgbClr val="FFD797"/>
            </a:solidFill>
            <a:ln cap="flat" cmpd="sng">
              <a:noFill/>
              <a:prstDash val="solid"/>
              <a:round/>
            </a:ln>
          </p:spPr>
        </p:sp>
      </p:grpSp>
      <p:sp>
        <p:nvSpPr>
          <p:cNvPr id="344" name="矩形"/>
          <p:cNvSpPr>
            <a:spLocks/>
          </p:cNvSpPr>
          <p:nvPr/>
        </p:nvSpPr>
        <p:spPr>
          <a:xfrm>
            <a:off x="539552" y="778509"/>
            <a:ext cx="4392498" cy="2669449"/>
          </a:xfrm>
          <a:prstGeom prst="rect">
            <a:avLst/>
          </a:prstGeom>
          <a:noFill/>
          <a:ln w="12700" cap="flat" cmpd="sng">
            <a:noFill/>
            <a:prstDash val="solid"/>
            <a:miter/>
          </a:ln>
        </p:spPr>
        <p:txBody>
          <a:bodyPr vert="horz" wrap="square" lIns="91440" tIns="45720" rIns="91440" bIns="45720" anchor="t" anchorCtr="0">
            <a:prstTxWarp prst="textNoShape">
              <a:avLst/>
            </a:prstTxWarp>
            <a:spAutoFit/>
          </a:bodyPr>
          <a:lstStyle/>
          <a:p>
            <a:pPr marL="0" indent="0" algn="just">
              <a:lnSpc>
                <a:spcPct val="150000"/>
              </a:lnSpc>
              <a:spcBef>
                <a:spcPts val="0"/>
              </a:spcBef>
              <a:spcAft>
                <a:spcPts val="0"/>
              </a:spcAft>
              <a:buNone/>
            </a:pPr>
            <a:r>
              <a:rPr lang="zh-CN" altLang="en-US" sz="2000" b="1" i="0" u="none" strike="noStrike" kern="1200" cap="none" spc="0" baseline="0" dirty="0">
                <a:solidFill>
                  <a:schemeClr val="accent2"/>
                </a:solidFill>
                <a:latin typeface="微软雅黑" pitchFamily="34" charset="-122"/>
                <a:ea typeface="微软雅黑" pitchFamily="34" charset="-122"/>
                <a:cs typeface="Calibri" charset="0"/>
              </a:rPr>
              <a:t>《特区精神</a:t>
            </a:r>
            <a:r>
              <a:rPr lang="en-US" altLang="zh-CN" sz="2000" b="1" i="0" u="none" strike="noStrike" kern="1200" cap="none" spc="0" baseline="0" dirty="0">
                <a:solidFill>
                  <a:schemeClr val="accent2"/>
                </a:solidFill>
                <a:latin typeface="微软雅黑" pitchFamily="34" charset="-122"/>
                <a:ea typeface="微软雅黑" pitchFamily="34" charset="-122"/>
                <a:cs typeface="Calibri" charset="0"/>
              </a:rPr>
              <a:t>/</a:t>
            </a:r>
            <a:r>
              <a:rPr lang="zh-CN" altLang="en-US" sz="2000" b="1" i="0" u="none" strike="noStrike" kern="1200" cap="none" spc="0" baseline="0" dirty="0">
                <a:solidFill>
                  <a:schemeClr val="accent2"/>
                </a:solidFill>
                <a:latin typeface="微软雅黑" pitchFamily="34" charset="-122"/>
                <a:ea typeface="微软雅黑" pitchFamily="34" charset="-122"/>
                <a:cs typeface="Calibri" charset="0"/>
              </a:rPr>
              <a:t>中国共产党革命精神系列读本</a:t>
            </a:r>
            <a:r>
              <a:rPr lang="zh-CN" altLang="en-US" sz="2000" b="0" i="0" u="none" strike="noStrike" kern="1200" cap="none" spc="0" baseline="0" dirty="0">
                <a:solidFill>
                  <a:srgbClr val="404040"/>
                </a:solidFill>
                <a:latin typeface="微软雅黑" pitchFamily="34" charset="-122"/>
                <a:ea typeface="微软雅黑" pitchFamily="34" charset="-122"/>
                <a:cs typeface="Calibri" charset="0"/>
              </a:rPr>
              <a:t>》</a:t>
            </a:r>
            <a:endParaRPr lang="en-US" altLang="zh-CN" sz="2000" b="0" i="0" u="none" strike="noStrike" kern="1200" cap="none" spc="0" baseline="0" dirty="0">
              <a:solidFill>
                <a:srgbClr val="404040"/>
              </a:solidFill>
              <a:latin typeface="微软雅黑" pitchFamily="34" charset="-122"/>
              <a:ea typeface="微软雅黑" pitchFamily="34" charset="-122"/>
              <a:cs typeface="Calibri" charset="0"/>
            </a:endParaRPr>
          </a:p>
          <a:p>
            <a:pPr marL="0" indent="0" algn="just">
              <a:lnSpc>
                <a:spcPct val="150000"/>
              </a:lnSpc>
              <a:spcBef>
                <a:spcPts val="0"/>
              </a:spcBef>
              <a:spcAft>
                <a:spcPts val="0"/>
              </a:spcAft>
              <a:buNone/>
            </a:pPr>
            <a:r>
              <a:rPr lang="zh-CN" altLang="en-US" b="0" i="0" u="none" strike="noStrike" kern="1200" cap="none" spc="0" baseline="0" dirty="0">
                <a:solidFill>
                  <a:srgbClr val="404040"/>
                </a:solidFill>
                <a:latin typeface="微软雅黑" pitchFamily="34" charset="-122"/>
                <a:ea typeface="微软雅黑" pitchFamily="34" charset="-122"/>
                <a:cs typeface="Calibri" charset="0"/>
              </a:rPr>
              <a:t>作者</a:t>
            </a:r>
            <a:r>
              <a:rPr lang="en-US" altLang="zh-CN" b="0" i="0" u="none" strike="noStrike" kern="1200" cap="none" spc="0" baseline="0" dirty="0">
                <a:solidFill>
                  <a:srgbClr val="404040"/>
                </a:solidFill>
                <a:latin typeface="微软雅黑" pitchFamily="34" charset="-122"/>
                <a:ea typeface="微软雅黑" pitchFamily="34" charset="-122"/>
                <a:cs typeface="Calibri" charset="0"/>
              </a:rPr>
              <a:t>: </a:t>
            </a:r>
            <a:r>
              <a:rPr lang="zh-CN" altLang="en-US" b="0" i="0" u="none" strike="noStrike" kern="1200" cap="none" spc="0" baseline="0" dirty="0">
                <a:solidFill>
                  <a:srgbClr val="404040"/>
                </a:solidFill>
                <a:latin typeface="微软雅黑" pitchFamily="34" charset="-122"/>
                <a:ea typeface="微软雅黑" pitchFamily="34" charset="-122"/>
                <a:cs typeface="Calibri" charset="0"/>
              </a:rPr>
              <a:t>陈金龙 编 </a:t>
            </a:r>
            <a:r>
              <a:rPr lang="en-US" altLang="zh-CN" b="0" i="0" u="none" strike="noStrike" kern="1200" cap="none" spc="0" baseline="0" dirty="0">
                <a:solidFill>
                  <a:srgbClr val="404040"/>
                </a:solidFill>
                <a:latin typeface="微软雅黑" pitchFamily="34" charset="-122"/>
                <a:ea typeface="微软雅黑" pitchFamily="34" charset="-122"/>
                <a:cs typeface="Calibri" charset="0"/>
              </a:rPr>
              <a:t>, </a:t>
            </a:r>
            <a:r>
              <a:rPr lang="zh-CN" altLang="en-US" b="0" i="0" u="none" strike="noStrike" kern="1200" cap="none" spc="0" baseline="0" dirty="0">
                <a:solidFill>
                  <a:srgbClr val="404040"/>
                </a:solidFill>
                <a:latin typeface="微软雅黑" pitchFamily="34" charset="-122"/>
                <a:ea typeface="微软雅黑" pitchFamily="34" charset="-122"/>
                <a:cs typeface="Calibri" charset="0"/>
              </a:rPr>
              <a:t>蒋积伟 编 </a:t>
            </a:r>
            <a:r>
              <a:rPr lang="en-US" altLang="zh-CN" b="0" i="0" u="none" strike="noStrike" kern="1200" cap="none" spc="0" baseline="0" dirty="0">
                <a:solidFill>
                  <a:srgbClr val="404040"/>
                </a:solidFill>
                <a:latin typeface="微软雅黑" pitchFamily="34" charset="-122"/>
                <a:ea typeface="微软雅黑" pitchFamily="34" charset="-122"/>
                <a:cs typeface="Calibri" charset="0"/>
              </a:rPr>
              <a:t>, </a:t>
            </a:r>
            <a:r>
              <a:rPr lang="zh-CN" altLang="en-US" b="0" i="0" u="none" strike="noStrike" kern="1200" cap="none" spc="0" baseline="0" dirty="0">
                <a:solidFill>
                  <a:srgbClr val="404040"/>
                </a:solidFill>
                <a:latin typeface="微软雅黑" pitchFamily="34" charset="-122"/>
                <a:ea typeface="微软雅黑" pitchFamily="34" charset="-122"/>
                <a:cs typeface="Calibri" charset="0"/>
              </a:rPr>
              <a:t>王炳林 编</a:t>
            </a:r>
            <a:endParaRPr lang="en-US" altLang="zh-CN" b="0" i="0" u="none" strike="noStrike" kern="1200" cap="none" spc="0" baseline="0" dirty="0">
              <a:solidFill>
                <a:srgbClr val="404040"/>
              </a:solidFill>
              <a:latin typeface="微软雅黑" pitchFamily="34" charset="-122"/>
              <a:ea typeface="微软雅黑" pitchFamily="34" charset="-122"/>
              <a:cs typeface="Calibri" charset="0"/>
            </a:endParaRPr>
          </a:p>
          <a:p>
            <a:pPr marL="0" indent="0" algn="just">
              <a:lnSpc>
                <a:spcPct val="150000"/>
              </a:lnSpc>
              <a:spcBef>
                <a:spcPts val="0"/>
              </a:spcBef>
              <a:spcAft>
                <a:spcPts val="0"/>
              </a:spcAft>
              <a:buNone/>
            </a:pPr>
            <a:r>
              <a:rPr lang="zh-CN" altLang="en-US" b="0" i="0" u="none" strike="noStrike" kern="1200" cap="none" spc="0" baseline="0" dirty="0">
                <a:solidFill>
                  <a:srgbClr val="404040"/>
                </a:solidFill>
                <a:latin typeface="微软雅黑" pitchFamily="34" charset="-122"/>
                <a:ea typeface="微软雅黑" pitchFamily="34" charset="-122"/>
                <a:cs typeface="Calibri" charset="0"/>
              </a:rPr>
              <a:t>出版社</a:t>
            </a:r>
            <a:r>
              <a:rPr lang="en-US" altLang="zh-CN" b="0" i="0" u="none" strike="noStrike" kern="1200" cap="none" spc="0" baseline="0" dirty="0">
                <a:solidFill>
                  <a:srgbClr val="404040"/>
                </a:solidFill>
                <a:latin typeface="微软雅黑" pitchFamily="34" charset="-122"/>
                <a:ea typeface="微软雅黑" pitchFamily="34" charset="-122"/>
                <a:cs typeface="Calibri" charset="0"/>
              </a:rPr>
              <a:t>: </a:t>
            </a:r>
            <a:r>
              <a:rPr lang="zh-CN" altLang="en-US" b="0" i="0" u="none" strike="noStrike" kern="1200" cap="none" spc="0" baseline="0" dirty="0">
                <a:solidFill>
                  <a:srgbClr val="404040"/>
                </a:solidFill>
                <a:latin typeface="微软雅黑" pitchFamily="34" charset="-122"/>
                <a:ea typeface="微软雅黑" pitchFamily="34" charset="-122"/>
                <a:cs typeface="Calibri" charset="0"/>
              </a:rPr>
              <a:t>中共党史出版社</a:t>
            </a:r>
            <a:endParaRPr lang="en-US" altLang="zh-CN" b="0" i="0" u="none" strike="noStrike" kern="1200" cap="none" spc="0" baseline="0" dirty="0">
              <a:solidFill>
                <a:srgbClr val="404040"/>
              </a:solidFill>
              <a:latin typeface="微软雅黑" pitchFamily="34" charset="-122"/>
              <a:ea typeface="微软雅黑" pitchFamily="34" charset="-122"/>
              <a:cs typeface="Calibri" charset="0"/>
            </a:endParaRPr>
          </a:p>
          <a:p>
            <a:pPr marL="0" indent="0" algn="just">
              <a:lnSpc>
                <a:spcPct val="150000"/>
              </a:lnSpc>
              <a:spcBef>
                <a:spcPts val="0"/>
              </a:spcBef>
              <a:spcAft>
                <a:spcPts val="0"/>
              </a:spcAft>
              <a:buNone/>
            </a:pPr>
            <a:r>
              <a:rPr lang="zh-CN" altLang="en-US" b="0" i="0" u="none" strike="noStrike" kern="1200" cap="none" spc="0" baseline="0" dirty="0">
                <a:solidFill>
                  <a:srgbClr val="404040"/>
                </a:solidFill>
                <a:latin typeface="微软雅黑" pitchFamily="34" charset="-122"/>
                <a:ea typeface="微软雅黑" pitchFamily="34" charset="-122"/>
                <a:cs typeface="Calibri" charset="0"/>
              </a:rPr>
              <a:t>出版时间</a:t>
            </a:r>
            <a:r>
              <a:rPr lang="en-US" altLang="zh-CN" b="0" i="0" u="none" strike="noStrike" kern="1200" cap="none" spc="0" baseline="0" dirty="0">
                <a:solidFill>
                  <a:srgbClr val="404040"/>
                </a:solidFill>
                <a:latin typeface="微软雅黑" pitchFamily="34" charset="-122"/>
                <a:ea typeface="微软雅黑" pitchFamily="34" charset="-122"/>
                <a:cs typeface="Calibri" charset="0"/>
              </a:rPr>
              <a:t>: 2019-07</a:t>
            </a:r>
          </a:p>
          <a:p>
            <a:pPr marL="0" indent="0" algn="just">
              <a:lnSpc>
                <a:spcPct val="150000"/>
              </a:lnSpc>
              <a:spcBef>
                <a:spcPts val="0"/>
              </a:spcBef>
              <a:spcAft>
                <a:spcPts val="0"/>
              </a:spcAft>
              <a:buNone/>
            </a:pPr>
            <a:endParaRPr lang="zh-CN" altLang="en-US" sz="2000" b="0" i="0" u="none" strike="noStrike" kern="1200" cap="none" spc="0" baseline="0" dirty="0">
              <a:solidFill>
                <a:srgbClr val="404040"/>
              </a:solidFill>
              <a:latin typeface="微软雅黑" pitchFamily="34" charset="-122"/>
              <a:ea typeface="微软雅黑" pitchFamily="34" charset="-122"/>
              <a:cs typeface="Calibri" charset="0"/>
            </a:endParaRPr>
          </a:p>
        </p:txBody>
      </p:sp>
      <p:pic>
        <p:nvPicPr>
          <p:cNvPr id="351" name="图片"/>
          <p:cNvPicPr>
            <a:picLocks noChangeAspect="1"/>
          </p:cNvPicPr>
          <p:nvPr/>
        </p:nvPicPr>
        <p:blipFill>
          <a:blip r:embed="rId4" cstate="print"/>
          <a:stretch>
            <a:fillRect/>
          </a:stretch>
        </p:blipFill>
        <p:spPr>
          <a:xfrm>
            <a:off x="5113975" y="708833"/>
            <a:ext cx="3455918" cy="3447137"/>
          </a:xfrm>
          <a:prstGeom prst="rect">
            <a:avLst/>
          </a:prstGeom>
          <a:noFill/>
          <a:ln w="12700" cap="flat" cmpd="sng">
            <a:noFill/>
            <a:prstDash val="solid"/>
            <a:miter/>
          </a:ln>
        </p:spPr>
      </p:pic>
    </p:spTree>
    <p:extLst>
      <p:ext uri="{BB962C8B-B14F-4D97-AF65-F5344CB8AC3E}">
        <p14:creationId xmlns:p14="http://schemas.microsoft.com/office/powerpoint/2010/main" val="4046367373"/>
      </p:ext>
    </p:extLst>
  </p:cSld>
  <p:clrMapOvr>
    <a:masterClrMapping/>
  </p:clrMapOvr>
  <p:transition spd="slow" advTm="2000">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3" presetClass="entr" presetSubtype="0" fill="hold" grpId="0" nodeType="withEffect">
                                  <p:stCondLst>
                                    <p:cond delay="0"/>
                                  </p:stCondLst>
                                  <p:childTnLst>
                                    <p:set>
                                      <p:cBhvr>
                                        <p:cTn id="6" dur="1" fill="hold">
                                          <p:stCondLst>
                                            <p:cond delay="0"/>
                                          </p:stCondLst>
                                        </p:cTn>
                                        <p:tgtEl>
                                          <p:spTgt spid="340"/>
                                        </p:tgtEl>
                                        <p:attrNameLst>
                                          <p:attrName>style.visibility</p:attrName>
                                        </p:attrNameLst>
                                      </p:cBhvr>
                                      <p:to>
                                        <p:strVal val="visible"/>
                                      </p:to>
                                    </p:set>
                                    <p:anim calcmode="lin" valueType="num">
                                      <p:cBhvr>
                                        <p:cTn id="7" dur="500" fill="hold"/>
                                        <p:tgtEl>
                                          <p:spTgt spid="340"/>
                                        </p:tgtEl>
                                        <p:attrNameLst>
                                          <p:attrName>ppt_w</p:attrName>
                                        </p:attrNameLst>
                                      </p:cBhvr>
                                      <p:tavLst>
                                        <p:tav tm="0">
                                          <p:val>
                                            <p:fltVal val="0"/>
                                          </p:val>
                                        </p:tav>
                                        <p:tav tm="100000">
                                          <p:val>
                                            <p:strVal val="#ppt_w"/>
                                          </p:val>
                                        </p:tav>
                                      </p:tavLst>
                                    </p:anim>
                                    <p:anim calcmode="lin" valueType="num">
                                      <p:cBhvr>
                                        <p:cTn id="8" dur="500" fill="hold"/>
                                        <p:tgtEl>
                                          <p:spTgt spid="340"/>
                                        </p:tgtEl>
                                        <p:attrNameLst>
                                          <p:attrName>ppt_h</p:attrName>
                                        </p:attrNameLst>
                                      </p:cBhvr>
                                      <p:tavLst>
                                        <p:tav tm="0">
                                          <p:val>
                                            <p:fltVal val="0"/>
                                          </p:val>
                                        </p:tav>
                                        <p:tav tm="100000">
                                          <p:val>
                                            <p:strVal val="#ppt_h"/>
                                          </p:val>
                                        </p:tav>
                                      </p:tavLst>
                                    </p:anim>
                                    <p:animEffect transition="in" filter="fade">
                                      <p:cBhvr>
                                        <p:cTn id="9" dur="500"/>
                                        <p:tgtEl>
                                          <p:spTgt spid="340"/>
                                        </p:tgtEl>
                                      </p:cBhvr>
                                    </p:animEffect>
                                  </p:childTnLst>
                                </p:cTn>
                              </p:par>
                              <p:par>
                                <p:cTn id="10" presetID="53" presetClass="entr" presetSubtype="0" fill="hold" grpId="0" nodeType="withEffect">
                                  <p:stCondLst>
                                    <p:cond delay="0"/>
                                  </p:stCondLst>
                                  <p:childTnLst>
                                    <p:set>
                                      <p:cBhvr>
                                        <p:cTn id="11" dur="1" fill="hold">
                                          <p:stCondLst>
                                            <p:cond delay="0"/>
                                          </p:stCondLst>
                                        </p:cTn>
                                        <p:tgtEl>
                                          <p:spTgt spid="343"/>
                                        </p:tgtEl>
                                        <p:attrNameLst>
                                          <p:attrName>style.visibility</p:attrName>
                                        </p:attrNameLst>
                                      </p:cBhvr>
                                      <p:to>
                                        <p:strVal val="visible"/>
                                      </p:to>
                                    </p:set>
                                    <p:anim calcmode="lin" valueType="num">
                                      <p:cBhvr>
                                        <p:cTn id="12" dur="500" fill="hold"/>
                                        <p:tgtEl>
                                          <p:spTgt spid="343"/>
                                        </p:tgtEl>
                                        <p:attrNameLst>
                                          <p:attrName>ppt_w</p:attrName>
                                        </p:attrNameLst>
                                      </p:cBhvr>
                                      <p:tavLst>
                                        <p:tav tm="0">
                                          <p:val>
                                            <p:fltVal val="0"/>
                                          </p:val>
                                        </p:tav>
                                        <p:tav tm="100000">
                                          <p:val>
                                            <p:strVal val="#ppt_w"/>
                                          </p:val>
                                        </p:tav>
                                      </p:tavLst>
                                    </p:anim>
                                    <p:anim calcmode="lin" valueType="num">
                                      <p:cBhvr>
                                        <p:cTn id="13" dur="500" fill="hold"/>
                                        <p:tgtEl>
                                          <p:spTgt spid="343"/>
                                        </p:tgtEl>
                                        <p:attrNameLst>
                                          <p:attrName>ppt_h</p:attrName>
                                        </p:attrNameLst>
                                      </p:cBhvr>
                                      <p:tavLst>
                                        <p:tav tm="0">
                                          <p:val>
                                            <p:fltVal val="0"/>
                                          </p:val>
                                        </p:tav>
                                        <p:tav tm="100000">
                                          <p:val>
                                            <p:strVal val="#ppt_h"/>
                                          </p:val>
                                        </p:tav>
                                      </p:tavLst>
                                    </p:anim>
                                    <p:animEffect transition="in" filter="fade">
                                      <p:cBhvr>
                                        <p:cTn id="14" dur="500"/>
                                        <p:tgtEl>
                                          <p:spTgt spid="343"/>
                                        </p:tgtEl>
                                      </p:cBhvr>
                                    </p:animEffect>
                                  </p:childTnLst>
                                </p:cTn>
                              </p:par>
                            </p:childTnLst>
                          </p:cTn>
                        </p:par>
                        <p:par>
                          <p:cTn id="15" fill="hold" nodeType="withGroup">
                            <p:stCondLst>
                              <p:cond delay="500"/>
                            </p:stCondLst>
                            <p:childTnLst>
                              <p:par>
                                <p:cTn id="16" presetID="42" presetClass="entr" presetSubtype="0" fill="hold" grpId="0" nodeType="afterEffect">
                                  <p:stCondLst>
                                    <p:cond delay="0"/>
                                  </p:stCondLst>
                                  <p:childTnLst>
                                    <p:set>
                                      <p:cBhvr>
                                        <p:cTn id="17" dur="1" fill="hold">
                                          <p:stCondLst>
                                            <p:cond delay="0"/>
                                          </p:stCondLst>
                                        </p:cTn>
                                        <p:tgtEl>
                                          <p:spTgt spid="344"/>
                                        </p:tgtEl>
                                        <p:attrNameLst>
                                          <p:attrName>style.visibility</p:attrName>
                                        </p:attrNameLst>
                                      </p:cBhvr>
                                      <p:to>
                                        <p:strVal val="visible"/>
                                      </p:to>
                                    </p:set>
                                    <p:animEffect transition="in" filter="fade">
                                      <p:cBhvr>
                                        <p:cTn id="18" dur="1000"/>
                                        <p:tgtEl>
                                          <p:spTgt spid="344"/>
                                        </p:tgtEl>
                                      </p:cBhvr>
                                    </p:animEffect>
                                    <p:anim calcmode="lin" valueType="num">
                                      <p:cBhvr>
                                        <p:cTn id="19" dur="1000" fill="hold"/>
                                        <p:tgtEl>
                                          <p:spTgt spid="344"/>
                                        </p:tgtEl>
                                        <p:attrNameLst>
                                          <p:attrName>ppt_x</p:attrName>
                                        </p:attrNameLst>
                                      </p:cBhvr>
                                      <p:tavLst>
                                        <p:tav tm="0">
                                          <p:val>
                                            <p:strVal val="#ppt_x"/>
                                          </p:val>
                                        </p:tav>
                                        <p:tav tm="100000">
                                          <p:val>
                                            <p:strVal val="#ppt_x"/>
                                          </p:val>
                                        </p:tav>
                                      </p:tavLst>
                                    </p:anim>
                                    <p:anim calcmode="lin" valueType="num">
                                      <p:cBhvr>
                                        <p:cTn id="20" dur="1000" fill="hold"/>
                                        <p:tgtEl>
                                          <p:spTgt spid="34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0" grpId="0" animBg="1"/>
      <p:bldP spid="343" grpId="0" animBg="1"/>
      <p:bldP spid="344" grpId="0"/>
    </p:bldLst>
  </p:timing>
</p:sld>
</file>

<file path=ppt/slides/slide32.xml><?xml version="1.0" encoding="utf-8"?>
<p:sld xmlns:a="http://schemas.openxmlformats.org/drawingml/2006/main" xmlns:r="http://schemas.openxmlformats.org/officeDocument/2006/relationships" xmlns:p="http://schemas.openxmlformats.org/presentationml/2006/main" showMasterSp="0">
  <p:cSld>
    <p:bg>
      <p:bgPr>
        <a:blipFill>
          <a:blip r:embed="rId3"/>
          <a:stretch/>
        </a:blipFill>
        <a:effectLst/>
      </p:bgPr>
    </p:bg>
    <p:spTree>
      <p:nvGrpSpPr>
        <p:cNvPr id="1" name=""/>
        <p:cNvGrpSpPr/>
        <p:nvPr/>
      </p:nvGrpSpPr>
      <p:grpSpPr>
        <a:xfrm>
          <a:off x="0" y="0"/>
          <a:ext cx="0" cy="0"/>
          <a:chOff x="0" y="0"/>
          <a:chExt cx="0" cy="0"/>
        </a:xfrm>
      </p:grpSpPr>
      <p:sp>
        <p:nvSpPr>
          <p:cNvPr id="345" name="圆角矩形"/>
          <p:cNvSpPr>
            <a:spLocks/>
          </p:cNvSpPr>
          <p:nvPr/>
        </p:nvSpPr>
        <p:spPr>
          <a:xfrm>
            <a:off x="683460" y="267430"/>
            <a:ext cx="7963960" cy="369332"/>
          </a:xfrm>
          <a:prstGeom prst="roundRect">
            <a:avLst>
              <a:gd name="adj" fmla="val 16666"/>
            </a:avLst>
          </a:prstGeom>
          <a:pattFill prst="wdUpDiag">
            <a:fgClr>
              <a:srgbClr val="AE0E16"/>
            </a:fgClr>
            <a:bgClr>
              <a:srgbClr val="820A10"/>
            </a:bgClr>
          </a:pattFill>
          <a:ln w="25400" cap="flat" cmpd="sng">
            <a:noFill/>
            <a:prstDash val="solid"/>
            <a:round/>
          </a:ln>
        </p:spPr>
      </p:sp>
      <p:grpSp>
        <p:nvGrpSpPr>
          <p:cNvPr id="348" name="组合"/>
          <p:cNvGrpSpPr>
            <a:grpSpLocks/>
          </p:cNvGrpSpPr>
          <p:nvPr/>
        </p:nvGrpSpPr>
        <p:grpSpPr>
          <a:xfrm>
            <a:off x="2984187" y="216969"/>
            <a:ext cx="3435753" cy="397801"/>
            <a:chOff x="2840279" y="1988073"/>
            <a:chExt cx="3435753" cy="397801"/>
          </a:xfrm>
        </p:grpSpPr>
        <p:sp>
          <p:nvSpPr>
            <p:cNvPr id="346" name="矩形"/>
            <p:cNvSpPr>
              <a:spLocks/>
            </p:cNvSpPr>
            <p:nvPr/>
          </p:nvSpPr>
          <p:spPr>
            <a:xfrm>
              <a:off x="3174921" y="1988073"/>
              <a:ext cx="3101111" cy="397801"/>
            </a:xfrm>
            <a:prstGeom prst="rect">
              <a:avLst/>
            </a:prstGeom>
            <a:noFill/>
            <a:ln w="12700" cap="flat" cmpd="sng">
              <a:noFill/>
              <a:prstDash val="solid"/>
              <a:miter/>
            </a:ln>
          </p:spPr>
          <p:txBody>
            <a:bodyPr vert="horz" wrap="square" lIns="91440" tIns="45720" rIns="91440" bIns="45720" anchor="t" anchorCtr="0">
              <a:prstTxWarp prst="textNoShape">
                <a:avLst/>
              </a:prstTxWarp>
              <a:spAutoFit/>
            </a:bodyPr>
            <a:lstStyle/>
            <a:p>
              <a:pPr marL="0" indent="0" algn="l">
                <a:lnSpc>
                  <a:spcPct val="150000"/>
                </a:lnSpc>
                <a:spcBef>
                  <a:spcPts val="0"/>
                </a:spcBef>
                <a:spcAft>
                  <a:spcPts val="0"/>
                </a:spcAft>
                <a:buNone/>
              </a:pPr>
              <a:r>
                <a:rPr lang="zh-CN" altLang="en-US" sz="1500" b="1" i="0" u="none" strike="noStrike" kern="1200" cap="none" spc="0" baseline="0">
                  <a:solidFill>
                    <a:srgbClr val="FFD797"/>
                  </a:solidFill>
                  <a:latin typeface="微软雅黑" pitchFamily="34" charset="-122"/>
                  <a:ea typeface="微软雅黑" pitchFamily="34" charset="-122"/>
                  <a:cs typeface="Calibri" charset="0"/>
                </a:rPr>
                <a:t>相关影视作品列表</a:t>
              </a:r>
            </a:p>
          </p:txBody>
        </p:sp>
        <p:sp>
          <p:nvSpPr>
            <p:cNvPr id="347" name="曲线"/>
            <p:cNvSpPr>
              <a:spLocks/>
            </p:cNvSpPr>
            <p:nvPr/>
          </p:nvSpPr>
          <p:spPr>
            <a:xfrm>
              <a:off x="2840279" y="2063934"/>
              <a:ext cx="297016" cy="302607"/>
            </a:xfrm>
            <a:custGeom>
              <a:avLst/>
              <a:gdLst>
                <a:gd name="T1" fmla="*/ 0 w 21600"/>
                <a:gd name="T2" fmla="*/ 0 h 21600"/>
                <a:gd name="T3" fmla="*/ 21600 w 21600"/>
                <a:gd name="T4" fmla="*/ 21600 h 21600"/>
              </a:gdLst>
              <a:ahLst/>
              <a:cxnLst/>
              <a:rect l="T1" t="T2" r="T3" b="T4"/>
              <a:pathLst>
                <a:path w="21600" h="21600">
                  <a:moveTo>
                    <a:pt x="10834" y="0"/>
                  </a:moveTo>
                  <a:lnTo>
                    <a:pt x="11701" y="57"/>
                  </a:lnTo>
                  <a:lnTo>
                    <a:pt x="12534" y="173"/>
                  </a:lnTo>
                  <a:lnTo>
                    <a:pt x="13338" y="339"/>
                  </a:lnTo>
                  <a:lnTo>
                    <a:pt x="14107" y="557"/>
                  </a:lnTo>
                  <a:lnTo>
                    <a:pt x="14843" y="823"/>
                  </a:lnTo>
                  <a:lnTo>
                    <a:pt x="15545" y="1134"/>
                  </a:lnTo>
                  <a:lnTo>
                    <a:pt x="16212" y="1488"/>
                  </a:lnTo>
                  <a:lnTo>
                    <a:pt x="16843" y="1882"/>
                  </a:lnTo>
                  <a:lnTo>
                    <a:pt x="17437" y="2315"/>
                  </a:lnTo>
                  <a:lnTo>
                    <a:pt x="17996" y="2781"/>
                  </a:lnTo>
                  <a:lnTo>
                    <a:pt x="18518" y="3281"/>
                  </a:lnTo>
                  <a:lnTo>
                    <a:pt x="18999" y="3810"/>
                  </a:lnTo>
                  <a:lnTo>
                    <a:pt x="19444" y="4370"/>
                  </a:lnTo>
                  <a:lnTo>
                    <a:pt x="19849" y="4951"/>
                  </a:lnTo>
                  <a:lnTo>
                    <a:pt x="20211" y="5556"/>
                  </a:lnTo>
                  <a:lnTo>
                    <a:pt x="20535" y="6183"/>
                  </a:lnTo>
                  <a:lnTo>
                    <a:pt x="20817" y="6824"/>
                  </a:lnTo>
                  <a:lnTo>
                    <a:pt x="21056" y="7482"/>
                  </a:lnTo>
                  <a:lnTo>
                    <a:pt x="21253" y="8152"/>
                  </a:lnTo>
                  <a:lnTo>
                    <a:pt x="21406" y="8832"/>
                  </a:lnTo>
                  <a:lnTo>
                    <a:pt x="21515" y="9518"/>
                  </a:lnTo>
                  <a:lnTo>
                    <a:pt x="21579" y="10210"/>
                  </a:lnTo>
                  <a:lnTo>
                    <a:pt x="21598" y="10903"/>
                  </a:lnTo>
                  <a:lnTo>
                    <a:pt x="21570" y="11598"/>
                  </a:lnTo>
                  <a:lnTo>
                    <a:pt x="21497" y="12287"/>
                  </a:lnTo>
                  <a:lnTo>
                    <a:pt x="21373" y="12973"/>
                  </a:lnTo>
                  <a:lnTo>
                    <a:pt x="21204" y="13649"/>
                  </a:lnTo>
                  <a:lnTo>
                    <a:pt x="20984" y="14316"/>
                  </a:lnTo>
                  <a:lnTo>
                    <a:pt x="20717" y="14970"/>
                  </a:lnTo>
                  <a:lnTo>
                    <a:pt x="20398" y="15607"/>
                  </a:lnTo>
                  <a:lnTo>
                    <a:pt x="20028" y="16226"/>
                  </a:lnTo>
                  <a:lnTo>
                    <a:pt x="19607" y="16826"/>
                  </a:lnTo>
                  <a:lnTo>
                    <a:pt x="21600" y="18687"/>
                  </a:lnTo>
                  <a:lnTo>
                    <a:pt x="18927" y="21421"/>
                  </a:lnTo>
                  <a:lnTo>
                    <a:pt x="16965" y="19519"/>
                  </a:lnTo>
                  <a:lnTo>
                    <a:pt x="16555" y="19763"/>
                  </a:lnTo>
                  <a:lnTo>
                    <a:pt x="16141" y="19991"/>
                  </a:lnTo>
                  <a:lnTo>
                    <a:pt x="15728" y="20204"/>
                  </a:lnTo>
                  <a:lnTo>
                    <a:pt x="15312" y="20400"/>
                  </a:lnTo>
                  <a:lnTo>
                    <a:pt x="14895" y="20581"/>
                  </a:lnTo>
                  <a:lnTo>
                    <a:pt x="14479" y="20745"/>
                  </a:lnTo>
                  <a:lnTo>
                    <a:pt x="14060" y="20893"/>
                  </a:lnTo>
                  <a:lnTo>
                    <a:pt x="13642" y="21026"/>
                  </a:lnTo>
                  <a:lnTo>
                    <a:pt x="13222" y="21140"/>
                  </a:lnTo>
                  <a:lnTo>
                    <a:pt x="12803" y="21240"/>
                  </a:lnTo>
                  <a:lnTo>
                    <a:pt x="12382" y="21324"/>
                  </a:lnTo>
                  <a:lnTo>
                    <a:pt x="11960" y="21391"/>
                  </a:lnTo>
                  <a:lnTo>
                    <a:pt x="11539" y="21442"/>
                  </a:lnTo>
                  <a:lnTo>
                    <a:pt x="11119" y="21475"/>
                  </a:lnTo>
                  <a:lnTo>
                    <a:pt x="10698" y="21492"/>
                  </a:lnTo>
                  <a:lnTo>
                    <a:pt x="10277" y="21493"/>
                  </a:lnTo>
                  <a:lnTo>
                    <a:pt x="9855" y="21476"/>
                  </a:lnTo>
                  <a:lnTo>
                    <a:pt x="9437" y="21443"/>
                  </a:lnTo>
                  <a:lnTo>
                    <a:pt x="9015" y="21393"/>
                  </a:lnTo>
                  <a:lnTo>
                    <a:pt x="8595" y="21326"/>
                  </a:lnTo>
                  <a:lnTo>
                    <a:pt x="8175" y="21241"/>
                  </a:lnTo>
                  <a:lnTo>
                    <a:pt x="7758" y="21140"/>
                  </a:lnTo>
                  <a:lnTo>
                    <a:pt x="7339" y="21023"/>
                  </a:lnTo>
                  <a:lnTo>
                    <a:pt x="6922" y="20888"/>
                  </a:lnTo>
                  <a:lnTo>
                    <a:pt x="6508" y="20734"/>
                  </a:lnTo>
                  <a:lnTo>
                    <a:pt x="6093" y="20564"/>
                  </a:lnTo>
                  <a:lnTo>
                    <a:pt x="5678" y="20377"/>
                  </a:lnTo>
                  <a:lnTo>
                    <a:pt x="5266" y="20173"/>
                  </a:lnTo>
                  <a:lnTo>
                    <a:pt x="4856" y="19949"/>
                  </a:lnTo>
                  <a:lnTo>
                    <a:pt x="4447" y="19709"/>
                  </a:lnTo>
                  <a:lnTo>
                    <a:pt x="4037" y="19452"/>
                  </a:lnTo>
                  <a:lnTo>
                    <a:pt x="3632" y="19176"/>
                  </a:lnTo>
                  <a:lnTo>
                    <a:pt x="3327" y="19469"/>
                  </a:lnTo>
                  <a:lnTo>
                    <a:pt x="3349" y="19629"/>
                  </a:lnTo>
                  <a:lnTo>
                    <a:pt x="3358" y="19783"/>
                  </a:lnTo>
                  <a:lnTo>
                    <a:pt x="3358" y="19934"/>
                  </a:lnTo>
                  <a:lnTo>
                    <a:pt x="3346" y="20079"/>
                  </a:lnTo>
                  <a:lnTo>
                    <a:pt x="3324" y="20220"/>
                  </a:lnTo>
                  <a:lnTo>
                    <a:pt x="3295" y="20355"/>
                  </a:lnTo>
                  <a:lnTo>
                    <a:pt x="3255" y="20485"/>
                  </a:lnTo>
                  <a:lnTo>
                    <a:pt x="3208" y="20608"/>
                  </a:lnTo>
                  <a:lnTo>
                    <a:pt x="3152" y="20728"/>
                  </a:lnTo>
                  <a:lnTo>
                    <a:pt x="3086" y="20839"/>
                  </a:lnTo>
                  <a:lnTo>
                    <a:pt x="3015" y="20944"/>
                  </a:lnTo>
                  <a:lnTo>
                    <a:pt x="2937" y="21043"/>
                  </a:lnTo>
                  <a:lnTo>
                    <a:pt x="2851" y="21135"/>
                  </a:lnTo>
                  <a:lnTo>
                    <a:pt x="2759" y="21219"/>
                  </a:lnTo>
                  <a:lnTo>
                    <a:pt x="2661" y="21296"/>
                  </a:lnTo>
                  <a:lnTo>
                    <a:pt x="2558" y="21363"/>
                  </a:lnTo>
                  <a:lnTo>
                    <a:pt x="2451" y="21424"/>
                  </a:lnTo>
                  <a:lnTo>
                    <a:pt x="2339" y="21476"/>
                  </a:lnTo>
                  <a:lnTo>
                    <a:pt x="2220" y="21519"/>
                  </a:lnTo>
                  <a:lnTo>
                    <a:pt x="2099" y="21554"/>
                  </a:lnTo>
                  <a:lnTo>
                    <a:pt x="1975" y="21578"/>
                  </a:lnTo>
                  <a:lnTo>
                    <a:pt x="1847" y="21594"/>
                  </a:lnTo>
                  <a:lnTo>
                    <a:pt x="1717" y="21600"/>
                  </a:lnTo>
                  <a:lnTo>
                    <a:pt x="1583" y="21596"/>
                  </a:lnTo>
                  <a:lnTo>
                    <a:pt x="1448" y="21581"/>
                  </a:lnTo>
                  <a:lnTo>
                    <a:pt x="1310" y="21555"/>
                  </a:lnTo>
                  <a:lnTo>
                    <a:pt x="1172" y="21518"/>
                  </a:lnTo>
                  <a:lnTo>
                    <a:pt x="1035" y="21471"/>
                  </a:lnTo>
                  <a:lnTo>
                    <a:pt x="896" y="21413"/>
                  </a:lnTo>
                  <a:lnTo>
                    <a:pt x="757" y="21344"/>
                  </a:lnTo>
                  <a:lnTo>
                    <a:pt x="617" y="21261"/>
                  </a:lnTo>
                  <a:lnTo>
                    <a:pt x="478" y="21166"/>
                  </a:lnTo>
                  <a:lnTo>
                    <a:pt x="389" y="21042"/>
                  </a:lnTo>
                  <a:lnTo>
                    <a:pt x="308" y="20918"/>
                  </a:lnTo>
                  <a:lnTo>
                    <a:pt x="239" y="20792"/>
                  </a:lnTo>
                  <a:lnTo>
                    <a:pt x="177" y="20666"/>
                  </a:lnTo>
                  <a:lnTo>
                    <a:pt x="125" y="20541"/>
                  </a:lnTo>
                  <a:lnTo>
                    <a:pt x="82" y="20415"/>
                  </a:lnTo>
                  <a:lnTo>
                    <a:pt x="48" y="20289"/>
                  </a:lnTo>
                  <a:lnTo>
                    <a:pt x="22" y="20166"/>
                  </a:lnTo>
                  <a:lnTo>
                    <a:pt x="6" y="20041"/>
                  </a:lnTo>
                  <a:lnTo>
                    <a:pt x="0" y="19920"/>
                  </a:lnTo>
                  <a:lnTo>
                    <a:pt x="1" y="19800"/>
                  </a:lnTo>
                  <a:lnTo>
                    <a:pt x="10" y="19682"/>
                  </a:lnTo>
                  <a:lnTo>
                    <a:pt x="29" y="19565"/>
                  </a:lnTo>
                  <a:lnTo>
                    <a:pt x="56" y="19452"/>
                  </a:lnTo>
                  <a:lnTo>
                    <a:pt x="90" y="19342"/>
                  </a:lnTo>
                  <a:lnTo>
                    <a:pt x="135" y="19233"/>
                  </a:lnTo>
                  <a:lnTo>
                    <a:pt x="185" y="19129"/>
                  </a:lnTo>
                  <a:lnTo>
                    <a:pt x="244" y="19029"/>
                  </a:lnTo>
                  <a:lnTo>
                    <a:pt x="312" y="18933"/>
                  </a:lnTo>
                  <a:lnTo>
                    <a:pt x="387" y="18841"/>
                  </a:lnTo>
                  <a:lnTo>
                    <a:pt x="470" y="18755"/>
                  </a:lnTo>
                  <a:lnTo>
                    <a:pt x="561" y="18672"/>
                  </a:lnTo>
                  <a:lnTo>
                    <a:pt x="659" y="18596"/>
                  </a:lnTo>
                  <a:lnTo>
                    <a:pt x="765" y="18525"/>
                  </a:lnTo>
                  <a:lnTo>
                    <a:pt x="877" y="18461"/>
                  </a:lnTo>
                  <a:lnTo>
                    <a:pt x="997" y="18402"/>
                  </a:lnTo>
                  <a:lnTo>
                    <a:pt x="1123" y="18350"/>
                  </a:lnTo>
                  <a:lnTo>
                    <a:pt x="1258" y="18305"/>
                  </a:lnTo>
                  <a:lnTo>
                    <a:pt x="1398" y="18266"/>
                  </a:lnTo>
                  <a:lnTo>
                    <a:pt x="1547" y="18235"/>
                  </a:lnTo>
                  <a:lnTo>
                    <a:pt x="1702" y="18213"/>
                  </a:lnTo>
                  <a:lnTo>
                    <a:pt x="1864" y="18199"/>
                  </a:lnTo>
                  <a:lnTo>
                    <a:pt x="2079" y="18016"/>
                  </a:lnTo>
                  <a:lnTo>
                    <a:pt x="659" y="16316"/>
                  </a:lnTo>
                  <a:lnTo>
                    <a:pt x="2312" y="14647"/>
                  </a:lnTo>
                  <a:lnTo>
                    <a:pt x="2613" y="14918"/>
                  </a:lnTo>
                  <a:lnTo>
                    <a:pt x="2922" y="15178"/>
                  </a:lnTo>
                  <a:lnTo>
                    <a:pt x="3235" y="15428"/>
                  </a:lnTo>
                  <a:lnTo>
                    <a:pt x="3556" y="15670"/>
                  </a:lnTo>
                  <a:lnTo>
                    <a:pt x="3882" y="15901"/>
                  </a:lnTo>
                  <a:lnTo>
                    <a:pt x="4215" y="16123"/>
                  </a:lnTo>
                  <a:lnTo>
                    <a:pt x="4552" y="16331"/>
                  </a:lnTo>
                  <a:lnTo>
                    <a:pt x="4893" y="16530"/>
                  </a:lnTo>
                  <a:lnTo>
                    <a:pt x="5241" y="16716"/>
                  </a:lnTo>
                  <a:lnTo>
                    <a:pt x="5594" y="16891"/>
                  </a:lnTo>
                  <a:lnTo>
                    <a:pt x="5950" y="17051"/>
                  </a:lnTo>
                  <a:lnTo>
                    <a:pt x="6310" y="17200"/>
                  </a:lnTo>
                  <a:lnTo>
                    <a:pt x="6675" y="17334"/>
                  </a:lnTo>
                  <a:lnTo>
                    <a:pt x="7044" y="17455"/>
                  </a:lnTo>
                  <a:lnTo>
                    <a:pt x="7417" y="17561"/>
                  </a:lnTo>
                  <a:lnTo>
                    <a:pt x="7792" y="17653"/>
                  </a:lnTo>
                  <a:lnTo>
                    <a:pt x="8171" y="17731"/>
                  </a:lnTo>
                  <a:lnTo>
                    <a:pt x="8553" y="17791"/>
                  </a:lnTo>
                  <a:lnTo>
                    <a:pt x="8938" y="17837"/>
                  </a:lnTo>
                  <a:lnTo>
                    <a:pt x="9324" y="17866"/>
                  </a:lnTo>
                  <a:lnTo>
                    <a:pt x="9713" y="17878"/>
                  </a:lnTo>
                  <a:lnTo>
                    <a:pt x="10107" y="17873"/>
                  </a:lnTo>
                  <a:lnTo>
                    <a:pt x="10500" y="17850"/>
                  </a:lnTo>
                  <a:lnTo>
                    <a:pt x="10894" y="17808"/>
                  </a:lnTo>
                  <a:lnTo>
                    <a:pt x="11290" y="17751"/>
                  </a:lnTo>
                  <a:lnTo>
                    <a:pt x="11689" y="17672"/>
                  </a:lnTo>
                  <a:lnTo>
                    <a:pt x="12087" y="17575"/>
                  </a:lnTo>
                  <a:lnTo>
                    <a:pt x="12486" y="17459"/>
                  </a:lnTo>
                  <a:lnTo>
                    <a:pt x="12886" y="17323"/>
                  </a:lnTo>
                  <a:lnTo>
                    <a:pt x="13287" y="17165"/>
                  </a:lnTo>
                  <a:lnTo>
                    <a:pt x="13687" y="16988"/>
                  </a:lnTo>
                  <a:lnTo>
                    <a:pt x="14088" y="16788"/>
                  </a:lnTo>
                  <a:lnTo>
                    <a:pt x="7006" y="10060"/>
                  </a:lnTo>
                  <a:lnTo>
                    <a:pt x="5054" y="12053"/>
                  </a:lnTo>
                  <a:lnTo>
                    <a:pt x="1912" y="8966"/>
                  </a:lnTo>
                  <a:lnTo>
                    <a:pt x="7307" y="3368"/>
                  </a:lnTo>
                  <a:lnTo>
                    <a:pt x="7430" y="3396"/>
                  </a:lnTo>
                  <a:lnTo>
                    <a:pt x="7552" y="3421"/>
                  </a:lnTo>
                  <a:lnTo>
                    <a:pt x="7674" y="3443"/>
                  </a:lnTo>
                  <a:lnTo>
                    <a:pt x="7793" y="3463"/>
                  </a:lnTo>
                  <a:lnTo>
                    <a:pt x="7912" y="3480"/>
                  </a:lnTo>
                  <a:lnTo>
                    <a:pt x="8030" y="3491"/>
                  </a:lnTo>
                  <a:lnTo>
                    <a:pt x="8147" y="3503"/>
                  </a:lnTo>
                  <a:lnTo>
                    <a:pt x="8262" y="3510"/>
                  </a:lnTo>
                  <a:lnTo>
                    <a:pt x="8379" y="3514"/>
                  </a:lnTo>
                  <a:lnTo>
                    <a:pt x="8491" y="3514"/>
                  </a:lnTo>
                  <a:lnTo>
                    <a:pt x="8603" y="3511"/>
                  </a:lnTo>
                  <a:lnTo>
                    <a:pt x="8717" y="3506"/>
                  </a:lnTo>
                  <a:lnTo>
                    <a:pt x="8827" y="3495"/>
                  </a:lnTo>
                  <a:lnTo>
                    <a:pt x="8936" y="3482"/>
                  </a:lnTo>
                  <a:lnTo>
                    <a:pt x="9043" y="3466"/>
                  </a:lnTo>
                  <a:lnTo>
                    <a:pt x="9152" y="3447"/>
                  </a:lnTo>
                  <a:lnTo>
                    <a:pt x="9259" y="3423"/>
                  </a:lnTo>
                  <a:lnTo>
                    <a:pt x="9363" y="3396"/>
                  </a:lnTo>
                  <a:lnTo>
                    <a:pt x="9467" y="3367"/>
                  </a:lnTo>
                  <a:lnTo>
                    <a:pt x="9569" y="3333"/>
                  </a:lnTo>
                  <a:lnTo>
                    <a:pt x="9671" y="3295"/>
                  </a:lnTo>
                  <a:lnTo>
                    <a:pt x="9772" y="3252"/>
                  </a:lnTo>
                  <a:lnTo>
                    <a:pt x="9871" y="3207"/>
                  </a:lnTo>
                  <a:lnTo>
                    <a:pt x="9969" y="3158"/>
                  </a:lnTo>
                  <a:lnTo>
                    <a:pt x="10067" y="3104"/>
                  </a:lnTo>
                  <a:lnTo>
                    <a:pt x="10162" y="3048"/>
                  </a:lnTo>
                  <a:lnTo>
                    <a:pt x="10256" y="2987"/>
                  </a:lnTo>
                  <a:lnTo>
                    <a:pt x="10349" y="2922"/>
                  </a:lnTo>
                  <a:lnTo>
                    <a:pt x="10441" y="2853"/>
                  </a:lnTo>
                  <a:lnTo>
                    <a:pt x="10531" y="2780"/>
                  </a:lnTo>
                  <a:lnTo>
                    <a:pt x="10619" y="2704"/>
                  </a:lnTo>
                  <a:lnTo>
                    <a:pt x="10707" y="2622"/>
                  </a:lnTo>
                  <a:lnTo>
                    <a:pt x="12415" y="4338"/>
                  </a:lnTo>
                  <a:lnTo>
                    <a:pt x="9703" y="7189"/>
                  </a:lnTo>
                  <a:lnTo>
                    <a:pt x="16929" y="14235"/>
                  </a:lnTo>
                  <a:lnTo>
                    <a:pt x="17150" y="13827"/>
                  </a:lnTo>
                  <a:lnTo>
                    <a:pt x="17342" y="13397"/>
                  </a:lnTo>
                  <a:lnTo>
                    <a:pt x="17506" y="12951"/>
                  </a:lnTo>
                  <a:lnTo>
                    <a:pt x="17638" y="12490"/>
                  </a:lnTo>
                  <a:lnTo>
                    <a:pt x="17744" y="12015"/>
                  </a:lnTo>
                  <a:lnTo>
                    <a:pt x="17820" y="11528"/>
                  </a:lnTo>
                  <a:lnTo>
                    <a:pt x="17868" y="11032"/>
                  </a:lnTo>
                  <a:lnTo>
                    <a:pt x="17889" y="10525"/>
                  </a:lnTo>
                  <a:lnTo>
                    <a:pt x="17881" y="10012"/>
                  </a:lnTo>
                  <a:lnTo>
                    <a:pt x="17847" y="9495"/>
                  </a:lnTo>
                  <a:lnTo>
                    <a:pt x="17785" y="8972"/>
                  </a:lnTo>
                  <a:lnTo>
                    <a:pt x="17697" y="8447"/>
                  </a:lnTo>
                  <a:lnTo>
                    <a:pt x="17582" y="7922"/>
                  </a:lnTo>
                  <a:lnTo>
                    <a:pt x="17441" y="7397"/>
                  </a:lnTo>
                  <a:lnTo>
                    <a:pt x="17275" y="6876"/>
                  </a:lnTo>
                  <a:lnTo>
                    <a:pt x="17084" y="6358"/>
                  </a:lnTo>
                  <a:lnTo>
                    <a:pt x="16868" y="5846"/>
                  </a:lnTo>
                  <a:lnTo>
                    <a:pt x="16625" y="5342"/>
                  </a:lnTo>
                  <a:lnTo>
                    <a:pt x="16361" y="4849"/>
                  </a:lnTo>
                  <a:lnTo>
                    <a:pt x="16072" y="4364"/>
                  </a:lnTo>
                  <a:lnTo>
                    <a:pt x="15757" y="3893"/>
                  </a:lnTo>
                  <a:lnTo>
                    <a:pt x="15420" y="3436"/>
                  </a:lnTo>
                  <a:lnTo>
                    <a:pt x="15061" y="2995"/>
                  </a:lnTo>
                  <a:lnTo>
                    <a:pt x="14678" y="2570"/>
                  </a:lnTo>
                  <a:lnTo>
                    <a:pt x="14273" y="2166"/>
                  </a:lnTo>
                  <a:lnTo>
                    <a:pt x="13845" y="1781"/>
                  </a:lnTo>
                  <a:lnTo>
                    <a:pt x="13397" y="1419"/>
                  </a:lnTo>
                  <a:lnTo>
                    <a:pt x="12926" y="1081"/>
                  </a:lnTo>
                  <a:lnTo>
                    <a:pt x="12434" y="767"/>
                  </a:lnTo>
                  <a:lnTo>
                    <a:pt x="11920" y="483"/>
                  </a:lnTo>
                  <a:lnTo>
                    <a:pt x="11388" y="227"/>
                  </a:lnTo>
                  <a:lnTo>
                    <a:pt x="10834" y="0"/>
                  </a:lnTo>
                  <a:close/>
                </a:path>
              </a:pathLst>
            </a:custGeom>
            <a:solidFill>
              <a:srgbClr val="FFD797"/>
            </a:solidFill>
            <a:ln cap="flat" cmpd="sng">
              <a:noFill/>
              <a:prstDash val="solid"/>
              <a:round/>
            </a:ln>
          </p:spPr>
        </p:sp>
      </p:grpSp>
      <p:sp>
        <p:nvSpPr>
          <p:cNvPr id="350" name="矩形"/>
          <p:cNvSpPr>
            <a:spLocks/>
          </p:cNvSpPr>
          <p:nvPr/>
        </p:nvSpPr>
        <p:spPr>
          <a:xfrm>
            <a:off x="519010" y="908252"/>
            <a:ext cx="3548935" cy="2316403"/>
          </a:xfrm>
          <a:prstGeom prst="rect">
            <a:avLst/>
          </a:prstGeom>
          <a:noFill/>
          <a:ln w="12700" cap="flat" cmpd="sng">
            <a:noFill/>
            <a:prstDash val="solid"/>
            <a:miter/>
          </a:ln>
        </p:spPr>
        <p:txBody>
          <a:bodyPr vert="horz" wrap="square" lIns="91440" tIns="45720" rIns="91440" bIns="45720" anchor="t" anchorCtr="0">
            <a:prstTxWarp prst="textNoShape">
              <a:avLst/>
            </a:prstTxWarp>
            <a:spAutoFit/>
          </a:bodyPr>
          <a:lstStyle/>
          <a:p>
            <a:pPr marL="0" indent="0" algn="just">
              <a:lnSpc>
                <a:spcPct val="150000"/>
              </a:lnSpc>
              <a:spcBef>
                <a:spcPts val="0"/>
              </a:spcBef>
              <a:spcAft>
                <a:spcPts val="0"/>
              </a:spcAft>
              <a:buNone/>
            </a:pPr>
            <a:r>
              <a:rPr lang="zh-CN" altLang="en-US" sz="1400" b="0" i="0" u="none" strike="noStrike" kern="1200" cap="none" spc="0" baseline="0" dirty="0">
                <a:solidFill>
                  <a:srgbClr val="404040"/>
                </a:solidFill>
                <a:latin typeface="微软雅黑" pitchFamily="34" charset="-122"/>
                <a:ea typeface="微软雅黑" pitchFamily="34" charset="-122"/>
                <a:cs typeface="Calibri" charset="0"/>
              </a:rPr>
              <a:t>余丁导演，刘涛、王雷领衔主演的粤产剧</a:t>
            </a:r>
            <a:r>
              <a:rPr lang="zh-CN" altLang="en-US" sz="1400" b="1" i="0" u="none" strike="noStrike" kern="1200" cap="none" spc="0" baseline="0" dirty="0">
                <a:solidFill>
                  <a:schemeClr val="accent2"/>
                </a:solidFill>
                <a:latin typeface="微软雅黑" pitchFamily="34" charset="-122"/>
                <a:ea typeface="微软雅黑" pitchFamily="34" charset="-122"/>
                <a:cs typeface="Calibri" charset="0"/>
              </a:rPr>
              <a:t>《追梦》</a:t>
            </a:r>
            <a:r>
              <a:rPr lang="zh-CN" altLang="en-US" sz="1400" b="0" i="0" u="none" strike="noStrike" kern="1200" cap="none" spc="0" baseline="0" dirty="0">
                <a:solidFill>
                  <a:srgbClr val="404040"/>
                </a:solidFill>
                <a:latin typeface="微软雅黑" pitchFamily="34" charset="-122"/>
                <a:ea typeface="微软雅黑" pitchFamily="34" charset="-122"/>
                <a:cs typeface="Calibri" charset="0"/>
              </a:rPr>
              <a:t>。该剧以深圳经济特区建立</a:t>
            </a:r>
            <a:r>
              <a:rPr lang="en-US" altLang="zh-CN" sz="1400" b="0" i="0" u="none" strike="noStrike" kern="1200" cap="none" spc="0" baseline="0" dirty="0">
                <a:solidFill>
                  <a:srgbClr val="404040"/>
                </a:solidFill>
                <a:latin typeface="微软雅黑" pitchFamily="34" charset="-122"/>
                <a:ea typeface="微软雅黑" pitchFamily="34" charset="-122"/>
                <a:cs typeface="Calibri" charset="0"/>
              </a:rPr>
              <a:t>40</a:t>
            </a:r>
            <a:r>
              <a:rPr lang="zh-CN" altLang="en-US" sz="1400" b="0" i="0" u="none" strike="noStrike" kern="1200" cap="none" spc="0" baseline="0" dirty="0">
                <a:solidFill>
                  <a:srgbClr val="404040"/>
                </a:solidFill>
                <a:latin typeface="微软雅黑" pitchFamily="34" charset="-122"/>
                <a:ea typeface="微软雅黑" pitchFamily="34" charset="-122"/>
                <a:cs typeface="Calibri" charset="0"/>
              </a:rPr>
              <a:t>年实践为背景，通过讲述一家人携手奋斗走向时代前沿的故事，展示了深圳创业者顽强拼搏、锐意创新的精神风貌。</a:t>
            </a:r>
            <a:endParaRPr lang="en-US" altLang="zh-CN" sz="1400" b="0" i="0" u="none" strike="noStrike" kern="1200" cap="none" spc="0" baseline="0" dirty="0">
              <a:solidFill>
                <a:srgbClr val="404040"/>
              </a:solidFill>
              <a:latin typeface="微软雅黑" pitchFamily="34" charset="-122"/>
              <a:ea typeface="微软雅黑" pitchFamily="34" charset="-122"/>
              <a:cs typeface="Calibri" charset="0"/>
            </a:endParaRPr>
          </a:p>
          <a:p>
            <a:pPr marL="0" indent="0" algn="just">
              <a:lnSpc>
                <a:spcPct val="150000"/>
              </a:lnSpc>
              <a:spcBef>
                <a:spcPts val="0"/>
              </a:spcBef>
              <a:spcAft>
                <a:spcPts val="0"/>
              </a:spcAft>
              <a:buNone/>
            </a:pPr>
            <a:r>
              <a:rPr lang="zh-CN" altLang="en-US" sz="1400" b="1" i="0" u="none" strike="noStrike" kern="1200" cap="none" spc="0" baseline="0" dirty="0">
                <a:solidFill>
                  <a:schemeClr val="accent2"/>
                </a:solidFill>
                <a:latin typeface="微软雅黑" pitchFamily="34" charset="-122"/>
                <a:ea typeface="微软雅黑" pitchFamily="34" charset="-122"/>
                <a:cs typeface="Calibri" charset="0"/>
              </a:rPr>
              <a:t>《百年风华</a:t>
            </a:r>
            <a:r>
              <a:rPr lang="en-US" altLang="zh-CN" sz="1400" b="1" i="0" u="none" strike="noStrike" kern="1200" cap="none" spc="0" baseline="0" dirty="0">
                <a:solidFill>
                  <a:schemeClr val="accent2"/>
                </a:solidFill>
                <a:latin typeface="微软雅黑" pitchFamily="34" charset="-122"/>
                <a:ea typeface="微软雅黑" pitchFamily="34" charset="-122"/>
                <a:cs typeface="Calibri" charset="0"/>
              </a:rPr>
              <a:t>·</a:t>
            </a:r>
            <a:r>
              <a:rPr lang="zh-CN" altLang="en-US" sz="1400" b="1" i="0" u="none" strike="noStrike" kern="1200" cap="none" spc="0" baseline="0" dirty="0">
                <a:solidFill>
                  <a:schemeClr val="accent2"/>
                </a:solidFill>
                <a:latin typeface="微软雅黑" pitchFamily="34" charset="-122"/>
                <a:ea typeface="微软雅黑" pitchFamily="34" charset="-122"/>
                <a:cs typeface="Calibri" charset="0"/>
              </a:rPr>
              <a:t>革命精神》</a:t>
            </a:r>
            <a:r>
              <a:rPr lang="zh-CN" altLang="en-US" sz="1400" b="0" i="0" u="none" strike="noStrike" kern="1200" cap="none" spc="0" baseline="0" dirty="0">
                <a:solidFill>
                  <a:srgbClr val="404040"/>
                </a:solidFill>
                <a:latin typeface="微软雅黑" pitchFamily="34" charset="-122"/>
                <a:ea typeface="微软雅黑" pitchFamily="34" charset="-122"/>
                <a:cs typeface="Calibri" charset="0"/>
              </a:rPr>
              <a:t>第十六讲特区精神</a:t>
            </a:r>
            <a:endParaRPr lang="en-US" altLang="zh-CN" sz="1400" b="0" i="0" u="none" strike="noStrike" kern="1200" cap="none" spc="0" baseline="0" dirty="0">
              <a:solidFill>
                <a:srgbClr val="404040"/>
              </a:solidFill>
              <a:latin typeface="微软雅黑" pitchFamily="34" charset="-122"/>
              <a:ea typeface="微软雅黑" pitchFamily="34" charset="-122"/>
              <a:cs typeface="Calibri" charset="0"/>
            </a:endParaRPr>
          </a:p>
          <a:p>
            <a:pPr marL="0" indent="0" algn="just">
              <a:lnSpc>
                <a:spcPct val="150000"/>
              </a:lnSpc>
              <a:spcBef>
                <a:spcPts val="0"/>
              </a:spcBef>
              <a:spcAft>
                <a:spcPts val="0"/>
              </a:spcAft>
              <a:buNone/>
            </a:pPr>
            <a:endParaRPr lang="zh-CN" altLang="en-US" sz="1400" b="0" i="0" u="none" strike="noStrike" kern="1200" cap="none" spc="0" baseline="0" dirty="0">
              <a:solidFill>
                <a:srgbClr val="404040"/>
              </a:solidFill>
              <a:latin typeface="微软雅黑" pitchFamily="34" charset="-122"/>
              <a:ea typeface="微软雅黑" pitchFamily="34" charset="-122"/>
              <a:cs typeface="Calibri" charset="0"/>
            </a:endParaRPr>
          </a:p>
        </p:txBody>
      </p:sp>
      <p:pic>
        <p:nvPicPr>
          <p:cNvPr id="352" name="图片"/>
          <p:cNvPicPr>
            <a:picLocks noChangeAspect="1"/>
          </p:cNvPicPr>
          <p:nvPr/>
        </p:nvPicPr>
        <p:blipFill>
          <a:blip r:embed="rId4" cstate="print"/>
          <a:stretch>
            <a:fillRect/>
          </a:stretch>
        </p:blipFill>
        <p:spPr>
          <a:xfrm>
            <a:off x="4851757" y="889517"/>
            <a:ext cx="3805303" cy="2592360"/>
          </a:xfrm>
          <a:prstGeom prst="rect">
            <a:avLst/>
          </a:prstGeom>
          <a:noFill/>
          <a:ln w="12700" cap="flat" cmpd="sng">
            <a:noFill/>
            <a:prstDash val="solid"/>
            <a:miter/>
          </a:ln>
        </p:spPr>
      </p:pic>
    </p:spTree>
    <p:extLst>
      <p:ext uri="{BB962C8B-B14F-4D97-AF65-F5344CB8AC3E}">
        <p14:creationId xmlns:p14="http://schemas.microsoft.com/office/powerpoint/2010/main" val="1616152470"/>
      </p:ext>
    </p:extLst>
  </p:cSld>
  <p:clrMapOvr>
    <a:masterClrMapping/>
  </p:clrMapOvr>
  <p:transition spd="slow" advTm="2000">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3" presetClass="entr" presetSubtype="0" fill="hold" grpId="0" nodeType="withEffect">
                                  <p:stCondLst>
                                    <p:cond delay="0"/>
                                  </p:stCondLst>
                                  <p:childTnLst>
                                    <p:set>
                                      <p:cBhvr>
                                        <p:cTn id="6" dur="1" fill="hold">
                                          <p:stCondLst>
                                            <p:cond delay="0"/>
                                          </p:stCondLst>
                                        </p:cTn>
                                        <p:tgtEl>
                                          <p:spTgt spid="345"/>
                                        </p:tgtEl>
                                        <p:attrNameLst>
                                          <p:attrName>style.visibility</p:attrName>
                                        </p:attrNameLst>
                                      </p:cBhvr>
                                      <p:to>
                                        <p:strVal val="visible"/>
                                      </p:to>
                                    </p:set>
                                    <p:anim calcmode="lin" valueType="num">
                                      <p:cBhvr>
                                        <p:cTn id="7" dur="500" fill="hold"/>
                                        <p:tgtEl>
                                          <p:spTgt spid="345"/>
                                        </p:tgtEl>
                                        <p:attrNameLst>
                                          <p:attrName>ppt_w</p:attrName>
                                        </p:attrNameLst>
                                      </p:cBhvr>
                                      <p:tavLst>
                                        <p:tav tm="0">
                                          <p:val>
                                            <p:fltVal val="0"/>
                                          </p:val>
                                        </p:tav>
                                        <p:tav tm="100000">
                                          <p:val>
                                            <p:strVal val="#ppt_w"/>
                                          </p:val>
                                        </p:tav>
                                      </p:tavLst>
                                    </p:anim>
                                    <p:anim calcmode="lin" valueType="num">
                                      <p:cBhvr>
                                        <p:cTn id="8" dur="500" fill="hold"/>
                                        <p:tgtEl>
                                          <p:spTgt spid="345"/>
                                        </p:tgtEl>
                                        <p:attrNameLst>
                                          <p:attrName>ppt_h</p:attrName>
                                        </p:attrNameLst>
                                      </p:cBhvr>
                                      <p:tavLst>
                                        <p:tav tm="0">
                                          <p:val>
                                            <p:fltVal val="0"/>
                                          </p:val>
                                        </p:tav>
                                        <p:tav tm="100000">
                                          <p:val>
                                            <p:strVal val="#ppt_h"/>
                                          </p:val>
                                        </p:tav>
                                      </p:tavLst>
                                    </p:anim>
                                    <p:animEffect transition="in" filter="fade">
                                      <p:cBhvr>
                                        <p:cTn id="9" dur="500"/>
                                        <p:tgtEl>
                                          <p:spTgt spid="345"/>
                                        </p:tgtEl>
                                      </p:cBhvr>
                                    </p:animEffect>
                                  </p:childTnLst>
                                </p:cTn>
                              </p:par>
                              <p:par>
                                <p:cTn id="10" presetID="53" presetClass="entr" presetSubtype="0" fill="hold" grpId="0" nodeType="withEffect">
                                  <p:stCondLst>
                                    <p:cond delay="0"/>
                                  </p:stCondLst>
                                  <p:childTnLst>
                                    <p:set>
                                      <p:cBhvr>
                                        <p:cTn id="11" dur="1" fill="hold">
                                          <p:stCondLst>
                                            <p:cond delay="0"/>
                                          </p:stCondLst>
                                        </p:cTn>
                                        <p:tgtEl>
                                          <p:spTgt spid="348"/>
                                        </p:tgtEl>
                                        <p:attrNameLst>
                                          <p:attrName>style.visibility</p:attrName>
                                        </p:attrNameLst>
                                      </p:cBhvr>
                                      <p:to>
                                        <p:strVal val="visible"/>
                                      </p:to>
                                    </p:set>
                                    <p:anim calcmode="lin" valueType="num">
                                      <p:cBhvr>
                                        <p:cTn id="12" dur="500" fill="hold"/>
                                        <p:tgtEl>
                                          <p:spTgt spid="348"/>
                                        </p:tgtEl>
                                        <p:attrNameLst>
                                          <p:attrName>ppt_w</p:attrName>
                                        </p:attrNameLst>
                                      </p:cBhvr>
                                      <p:tavLst>
                                        <p:tav tm="0">
                                          <p:val>
                                            <p:fltVal val="0"/>
                                          </p:val>
                                        </p:tav>
                                        <p:tav tm="100000">
                                          <p:val>
                                            <p:strVal val="#ppt_w"/>
                                          </p:val>
                                        </p:tav>
                                      </p:tavLst>
                                    </p:anim>
                                    <p:anim calcmode="lin" valueType="num">
                                      <p:cBhvr>
                                        <p:cTn id="13" dur="500" fill="hold"/>
                                        <p:tgtEl>
                                          <p:spTgt spid="348"/>
                                        </p:tgtEl>
                                        <p:attrNameLst>
                                          <p:attrName>ppt_h</p:attrName>
                                        </p:attrNameLst>
                                      </p:cBhvr>
                                      <p:tavLst>
                                        <p:tav tm="0">
                                          <p:val>
                                            <p:fltVal val="0"/>
                                          </p:val>
                                        </p:tav>
                                        <p:tav tm="100000">
                                          <p:val>
                                            <p:strVal val="#ppt_h"/>
                                          </p:val>
                                        </p:tav>
                                      </p:tavLst>
                                    </p:anim>
                                    <p:animEffect transition="in" filter="fade">
                                      <p:cBhvr>
                                        <p:cTn id="14" dur="500"/>
                                        <p:tgtEl>
                                          <p:spTgt spid="348"/>
                                        </p:tgtEl>
                                      </p:cBhvr>
                                    </p:animEffect>
                                  </p:childTnLst>
                                </p:cTn>
                              </p:par>
                            </p:childTnLst>
                          </p:cTn>
                        </p:par>
                        <p:par>
                          <p:cTn id="15" fill="hold" nodeType="withGroup">
                            <p:stCondLst>
                              <p:cond delay="500"/>
                            </p:stCondLst>
                            <p:childTnLst>
                              <p:par>
                                <p:cTn id="16" presetID="42" presetClass="entr" presetSubtype="0" fill="hold" grpId="0" nodeType="afterEffect">
                                  <p:stCondLst>
                                    <p:cond delay="0"/>
                                  </p:stCondLst>
                                  <p:childTnLst>
                                    <p:set>
                                      <p:cBhvr>
                                        <p:cTn id="17" dur="1" fill="hold">
                                          <p:stCondLst>
                                            <p:cond delay="0"/>
                                          </p:stCondLst>
                                        </p:cTn>
                                        <p:tgtEl>
                                          <p:spTgt spid="350"/>
                                        </p:tgtEl>
                                        <p:attrNameLst>
                                          <p:attrName>style.visibility</p:attrName>
                                        </p:attrNameLst>
                                      </p:cBhvr>
                                      <p:to>
                                        <p:strVal val="visible"/>
                                      </p:to>
                                    </p:set>
                                    <p:animEffect transition="in" filter="fade">
                                      <p:cBhvr>
                                        <p:cTn id="18" dur="1000"/>
                                        <p:tgtEl>
                                          <p:spTgt spid="350"/>
                                        </p:tgtEl>
                                      </p:cBhvr>
                                    </p:animEffect>
                                    <p:anim calcmode="lin" valueType="num">
                                      <p:cBhvr>
                                        <p:cTn id="19" dur="1000" fill="hold"/>
                                        <p:tgtEl>
                                          <p:spTgt spid="350"/>
                                        </p:tgtEl>
                                        <p:attrNameLst>
                                          <p:attrName>ppt_x</p:attrName>
                                        </p:attrNameLst>
                                      </p:cBhvr>
                                      <p:tavLst>
                                        <p:tav tm="0">
                                          <p:val>
                                            <p:strVal val="#ppt_x"/>
                                          </p:val>
                                        </p:tav>
                                        <p:tav tm="100000">
                                          <p:val>
                                            <p:strVal val="#ppt_x"/>
                                          </p:val>
                                        </p:tav>
                                      </p:tavLst>
                                    </p:anim>
                                    <p:anim calcmode="lin" valueType="num">
                                      <p:cBhvr>
                                        <p:cTn id="20" dur="1000" fill="hold"/>
                                        <p:tgtEl>
                                          <p:spTgt spid="35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5" grpId="0" animBg="1"/>
      <p:bldP spid="348" grpId="0" animBg="1"/>
      <p:bldP spid="350" grpId="0"/>
    </p:bldLst>
  </p:timing>
</p:sld>
</file>

<file path=ppt/slides/slide33.xml><?xml version="1.0" encoding="utf-8"?>
<p:sld xmlns:a="http://schemas.openxmlformats.org/drawingml/2006/main" xmlns:r="http://schemas.openxmlformats.org/officeDocument/2006/relationships" xmlns:p="http://schemas.openxmlformats.org/presentationml/2006/main" showMasterSp="0">
  <p:cSld>
    <p:bg>
      <p:bgPr>
        <a:blipFill>
          <a:blip r:embed="rId3"/>
          <a:stretch/>
        </a:blipFill>
        <a:effectLst/>
      </p:bgPr>
    </p:bg>
    <p:spTree>
      <p:nvGrpSpPr>
        <p:cNvPr id="1" name=""/>
        <p:cNvGrpSpPr/>
        <p:nvPr/>
      </p:nvGrpSpPr>
      <p:grpSpPr>
        <a:xfrm>
          <a:off x="0" y="0"/>
          <a:ext cx="0" cy="0"/>
          <a:chOff x="0" y="0"/>
          <a:chExt cx="0" cy="0"/>
        </a:xfrm>
      </p:grpSpPr>
      <p:sp>
        <p:nvSpPr>
          <p:cNvPr id="345" name="圆角矩形"/>
          <p:cNvSpPr>
            <a:spLocks/>
          </p:cNvSpPr>
          <p:nvPr/>
        </p:nvSpPr>
        <p:spPr>
          <a:xfrm>
            <a:off x="683460" y="267430"/>
            <a:ext cx="7963960" cy="369332"/>
          </a:xfrm>
          <a:prstGeom prst="roundRect">
            <a:avLst>
              <a:gd name="adj" fmla="val 16666"/>
            </a:avLst>
          </a:prstGeom>
          <a:pattFill prst="wdUpDiag">
            <a:fgClr>
              <a:srgbClr val="AE0E16"/>
            </a:fgClr>
            <a:bgClr>
              <a:srgbClr val="820A10"/>
            </a:bgClr>
          </a:pattFill>
          <a:ln w="25400" cap="flat" cmpd="sng">
            <a:noFill/>
            <a:prstDash val="solid"/>
            <a:round/>
          </a:ln>
        </p:spPr>
      </p:sp>
      <p:grpSp>
        <p:nvGrpSpPr>
          <p:cNvPr id="348" name="组合"/>
          <p:cNvGrpSpPr>
            <a:grpSpLocks/>
          </p:cNvGrpSpPr>
          <p:nvPr/>
        </p:nvGrpSpPr>
        <p:grpSpPr>
          <a:xfrm>
            <a:off x="2984187" y="216969"/>
            <a:ext cx="3435753" cy="397801"/>
            <a:chOff x="2840279" y="1988073"/>
            <a:chExt cx="3435753" cy="397801"/>
          </a:xfrm>
        </p:grpSpPr>
        <p:sp>
          <p:nvSpPr>
            <p:cNvPr id="346" name="矩形"/>
            <p:cNvSpPr>
              <a:spLocks/>
            </p:cNvSpPr>
            <p:nvPr/>
          </p:nvSpPr>
          <p:spPr>
            <a:xfrm>
              <a:off x="3174921" y="1988073"/>
              <a:ext cx="3101111" cy="397801"/>
            </a:xfrm>
            <a:prstGeom prst="rect">
              <a:avLst/>
            </a:prstGeom>
            <a:noFill/>
            <a:ln w="12700" cap="flat" cmpd="sng">
              <a:noFill/>
              <a:prstDash val="solid"/>
              <a:miter/>
            </a:ln>
          </p:spPr>
          <p:txBody>
            <a:bodyPr vert="horz" wrap="square" lIns="91440" tIns="45720" rIns="91440" bIns="45720" anchor="t" anchorCtr="0">
              <a:prstTxWarp prst="textNoShape">
                <a:avLst/>
              </a:prstTxWarp>
              <a:spAutoFit/>
            </a:bodyPr>
            <a:lstStyle/>
            <a:p>
              <a:pPr marL="0" indent="0" algn="l">
                <a:lnSpc>
                  <a:spcPct val="150000"/>
                </a:lnSpc>
                <a:spcBef>
                  <a:spcPts val="0"/>
                </a:spcBef>
                <a:spcAft>
                  <a:spcPts val="0"/>
                </a:spcAft>
                <a:buNone/>
              </a:pPr>
              <a:r>
                <a:rPr lang="zh-CN" altLang="en-US" sz="1500" b="1" i="0" u="none" strike="noStrike" kern="1200" cap="none" spc="0" baseline="0">
                  <a:solidFill>
                    <a:srgbClr val="FFD797"/>
                  </a:solidFill>
                  <a:latin typeface="微软雅黑" pitchFamily="34" charset="-122"/>
                  <a:ea typeface="微软雅黑" pitchFamily="34" charset="-122"/>
                  <a:cs typeface="Calibri" charset="0"/>
                </a:rPr>
                <a:t>相关影视作品列表</a:t>
              </a:r>
            </a:p>
          </p:txBody>
        </p:sp>
        <p:sp>
          <p:nvSpPr>
            <p:cNvPr id="347" name="曲线"/>
            <p:cNvSpPr>
              <a:spLocks/>
            </p:cNvSpPr>
            <p:nvPr/>
          </p:nvSpPr>
          <p:spPr>
            <a:xfrm>
              <a:off x="2840279" y="2063934"/>
              <a:ext cx="297016" cy="302607"/>
            </a:xfrm>
            <a:custGeom>
              <a:avLst/>
              <a:gdLst>
                <a:gd name="T1" fmla="*/ 0 w 21600"/>
                <a:gd name="T2" fmla="*/ 0 h 21600"/>
                <a:gd name="T3" fmla="*/ 21600 w 21600"/>
                <a:gd name="T4" fmla="*/ 21600 h 21600"/>
              </a:gdLst>
              <a:ahLst/>
              <a:cxnLst/>
              <a:rect l="T1" t="T2" r="T3" b="T4"/>
              <a:pathLst>
                <a:path w="21600" h="21600">
                  <a:moveTo>
                    <a:pt x="10834" y="0"/>
                  </a:moveTo>
                  <a:lnTo>
                    <a:pt x="11701" y="57"/>
                  </a:lnTo>
                  <a:lnTo>
                    <a:pt x="12534" y="173"/>
                  </a:lnTo>
                  <a:lnTo>
                    <a:pt x="13338" y="339"/>
                  </a:lnTo>
                  <a:lnTo>
                    <a:pt x="14107" y="557"/>
                  </a:lnTo>
                  <a:lnTo>
                    <a:pt x="14843" y="823"/>
                  </a:lnTo>
                  <a:lnTo>
                    <a:pt x="15545" y="1134"/>
                  </a:lnTo>
                  <a:lnTo>
                    <a:pt x="16212" y="1488"/>
                  </a:lnTo>
                  <a:lnTo>
                    <a:pt x="16843" y="1882"/>
                  </a:lnTo>
                  <a:lnTo>
                    <a:pt x="17437" y="2315"/>
                  </a:lnTo>
                  <a:lnTo>
                    <a:pt x="17996" y="2781"/>
                  </a:lnTo>
                  <a:lnTo>
                    <a:pt x="18518" y="3281"/>
                  </a:lnTo>
                  <a:lnTo>
                    <a:pt x="18999" y="3810"/>
                  </a:lnTo>
                  <a:lnTo>
                    <a:pt x="19444" y="4370"/>
                  </a:lnTo>
                  <a:lnTo>
                    <a:pt x="19849" y="4951"/>
                  </a:lnTo>
                  <a:lnTo>
                    <a:pt x="20211" y="5556"/>
                  </a:lnTo>
                  <a:lnTo>
                    <a:pt x="20535" y="6183"/>
                  </a:lnTo>
                  <a:lnTo>
                    <a:pt x="20817" y="6824"/>
                  </a:lnTo>
                  <a:lnTo>
                    <a:pt x="21056" y="7482"/>
                  </a:lnTo>
                  <a:lnTo>
                    <a:pt x="21253" y="8152"/>
                  </a:lnTo>
                  <a:lnTo>
                    <a:pt x="21406" y="8832"/>
                  </a:lnTo>
                  <a:lnTo>
                    <a:pt x="21515" y="9518"/>
                  </a:lnTo>
                  <a:lnTo>
                    <a:pt x="21579" y="10210"/>
                  </a:lnTo>
                  <a:lnTo>
                    <a:pt x="21598" y="10903"/>
                  </a:lnTo>
                  <a:lnTo>
                    <a:pt x="21570" y="11598"/>
                  </a:lnTo>
                  <a:lnTo>
                    <a:pt x="21497" y="12287"/>
                  </a:lnTo>
                  <a:lnTo>
                    <a:pt x="21373" y="12973"/>
                  </a:lnTo>
                  <a:lnTo>
                    <a:pt x="21204" y="13649"/>
                  </a:lnTo>
                  <a:lnTo>
                    <a:pt x="20984" y="14316"/>
                  </a:lnTo>
                  <a:lnTo>
                    <a:pt x="20717" y="14970"/>
                  </a:lnTo>
                  <a:lnTo>
                    <a:pt x="20398" y="15607"/>
                  </a:lnTo>
                  <a:lnTo>
                    <a:pt x="20028" y="16226"/>
                  </a:lnTo>
                  <a:lnTo>
                    <a:pt x="19607" y="16826"/>
                  </a:lnTo>
                  <a:lnTo>
                    <a:pt x="21600" y="18687"/>
                  </a:lnTo>
                  <a:lnTo>
                    <a:pt x="18927" y="21421"/>
                  </a:lnTo>
                  <a:lnTo>
                    <a:pt x="16965" y="19519"/>
                  </a:lnTo>
                  <a:lnTo>
                    <a:pt x="16555" y="19763"/>
                  </a:lnTo>
                  <a:lnTo>
                    <a:pt x="16141" y="19991"/>
                  </a:lnTo>
                  <a:lnTo>
                    <a:pt x="15728" y="20204"/>
                  </a:lnTo>
                  <a:lnTo>
                    <a:pt x="15312" y="20400"/>
                  </a:lnTo>
                  <a:lnTo>
                    <a:pt x="14895" y="20581"/>
                  </a:lnTo>
                  <a:lnTo>
                    <a:pt x="14479" y="20745"/>
                  </a:lnTo>
                  <a:lnTo>
                    <a:pt x="14060" y="20893"/>
                  </a:lnTo>
                  <a:lnTo>
                    <a:pt x="13642" y="21026"/>
                  </a:lnTo>
                  <a:lnTo>
                    <a:pt x="13222" y="21140"/>
                  </a:lnTo>
                  <a:lnTo>
                    <a:pt x="12803" y="21240"/>
                  </a:lnTo>
                  <a:lnTo>
                    <a:pt x="12382" y="21324"/>
                  </a:lnTo>
                  <a:lnTo>
                    <a:pt x="11960" y="21391"/>
                  </a:lnTo>
                  <a:lnTo>
                    <a:pt x="11539" y="21442"/>
                  </a:lnTo>
                  <a:lnTo>
                    <a:pt x="11119" y="21475"/>
                  </a:lnTo>
                  <a:lnTo>
                    <a:pt x="10698" y="21492"/>
                  </a:lnTo>
                  <a:lnTo>
                    <a:pt x="10277" y="21493"/>
                  </a:lnTo>
                  <a:lnTo>
                    <a:pt x="9855" y="21476"/>
                  </a:lnTo>
                  <a:lnTo>
                    <a:pt x="9437" y="21443"/>
                  </a:lnTo>
                  <a:lnTo>
                    <a:pt x="9015" y="21393"/>
                  </a:lnTo>
                  <a:lnTo>
                    <a:pt x="8595" y="21326"/>
                  </a:lnTo>
                  <a:lnTo>
                    <a:pt x="8175" y="21241"/>
                  </a:lnTo>
                  <a:lnTo>
                    <a:pt x="7758" y="21140"/>
                  </a:lnTo>
                  <a:lnTo>
                    <a:pt x="7339" y="21023"/>
                  </a:lnTo>
                  <a:lnTo>
                    <a:pt x="6922" y="20888"/>
                  </a:lnTo>
                  <a:lnTo>
                    <a:pt x="6508" y="20734"/>
                  </a:lnTo>
                  <a:lnTo>
                    <a:pt x="6093" y="20564"/>
                  </a:lnTo>
                  <a:lnTo>
                    <a:pt x="5678" y="20377"/>
                  </a:lnTo>
                  <a:lnTo>
                    <a:pt x="5266" y="20173"/>
                  </a:lnTo>
                  <a:lnTo>
                    <a:pt x="4856" y="19949"/>
                  </a:lnTo>
                  <a:lnTo>
                    <a:pt x="4447" y="19709"/>
                  </a:lnTo>
                  <a:lnTo>
                    <a:pt x="4037" y="19452"/>
                  </a:lnTo>
                  <a:lnTo>
                    <a:pt x="3632" y="19176"/>
                  </a:lnTo>
                  <a:lnTo>
                    <a:pt x="3327" y="19469"/>
                  </a:lnTo>
                  <a:lnTo>
                    <a:pt x="3349" y="19629"/>
                  </a:lnTo>
                  <a:lnTo>
                    <a:pt x="3358" y="19783"/>
                  </a:lnTo>
                  <a:lnTo>
                    <a:pt x="3358" y="19934"/>
                  </a:lnTo>
                  <a:lnTo>
                    <a:pt x="3346" y="20079"/>
                  </a:lnTo>
                  <a:lnTo>
                    <a:pt x="3324" y="20220"/>
                  </a:lnTo>
                  <a:lnTo>
                    <a:pt x="3295" y="20355"/>
                  </a:lnTo>
                  <a:lnTo>
                    <a:pt x="3255" y="20485"/>
                  </a:lnTo>
                  <a:lnTo>
                    <a:pt x="3208" y="20608"/>
                  </a:lnTo>
                  <a:lnTo>
                    <a:pt x="3152" y="20728"/>
                  </a:lnTo>
                  <a:lnTo>
                    <a:pt x="3086" y="20839"/>
                  </a:lnTo>
                  <a:lnTo>
                    <a:pt x="3015" y="20944"/>
                  </a:lnTo>
                  <a:lnTo>
                    <a:pt x="2937" y="21043"/>
                  </a:lnTo>
                  <a:lnTo>
                    <a:pt x="2851" y="21135"/>
                  </a:lnTo>
                  <a:lnTo>
                    <a:pt x="2759" y="21219"/>
                  </a:lnTo>
                  <a:lnTo>
                    <a:pt x="2661" y="21296"/>
                  </a:lnTo>
                  <a:lnTo>
                    <a:pt x="2558" y="21363"/>
                  </a:lnTo>
                  <a:lnTo>
                    <a:pt x="2451" y="21424"/>
                  </a:lnTo>
                  <a:lnTo>
                    <a:pt x="2339" y="21476"/>
                  </a:lnTo>
                  <a:lnTo>
                    <a:pt x="2220" y="21519"/>
                  </a:lnTo>
                  <a:lnTo>
                    <a:pt x="2099" y="21554"/>
                  </a:lnTo>
                  <a:lnTo>
                    <a:pt x="1975" y="21578"/>
                  </a:lnTo>
                  <a:lnTo>
                    <a:pt x="1847" y="21594"/>
                  </a:lnTo>
                  <a:lnTo>
                    <a:pt x="1717" y="21600"/>
                  </a:lnTo>
                  <a:lnTo>
                    <a:pt x="1583" y="21596"/>
                  </a:lnTo>
                  <a:lnTo>
                    <a:pt x="1448" y="21581"/>
                  </a:lnTo>
                  <a:lnTo>
                    <a:pt x="1310" y="21555"/>
                  </a:lnTo>
                  <a:lnTo>
                    <a:pt x="1172" y="21518"/>
                  </a:lnTo>
                  <a:lnTo>
                    <a:pt x="1035" y="21471"/>
                  </a:lnTo>
                  <a:lnTo>
                    <a:pt x="896" y="21413"/>
                  </a:lnTo>
                  <a:lnTo>
                    <a:pt x="757" y="21344"/>
                  </a:lnTo>
                  <a:lnTo>
                    <a:pt x="617" y="21261"/>
                  </a:lnTo>
                  <a:lnTo>
                    <a:pt x="478" y="21166"/>
                  </a:lnTo>
                  <a:lnTo>
                    <a:pt x="389" y="21042"/>
                  </a:lnTo>
                  <a:lnTo>
                    <a:pt x="308" y="20918"/>
                  </a:lnTo>
                  <a:lnTo>
                    <a:pt x="239" y="20792"/>
                  </a:lnTo>
                  <a:lnTo>
                    <a:pt x="177" y="20666"/>
                  </a:lnTo>
                  <a:lnTo>
                    <a:pt x="125" y="20541"/>
                  </a:lnTo>
                  <a:lnTo>
                    <a:pt x="82" y="20415"/>
                  </a:lnTo>
                  <a:lnTo>
                    <a:pt x="48" y="20289"/>
                  </a:lnTo>
                  <a:lnTo>
                    <a:pt x="22" y="20166"/>
                  </a:lnTo>
                  <a:lnTo>
                    <a:pt x="6" y="20041"/>
                  </a:lnTo>
                  <a:lnTo>
                    <a:pt x="0" y="19920"/>
                  </a:lnTo>
                  <a:lnTo>
                    <a:pt x="1" y="19800"/>
                  </a:lnTo>
                  <a:lnTo>
                    <a:pt x="10" y="19682"/>
                  </a:lnTo>
                  <a:lnTo>
                    <a:pt x="29" y="19565"/>
                  </a:lnTo>
                  <a:lnTo>
                    <a:pt x="56" y="19452"/>
                  </a:lnTo>
                  <a:lnTo>
                    <a:pt x="90" y="19342"/>
                  </a:lnTo>
                  <a:lnTo>
                    <a:pt x="135" y="19233"/>
                  </a:lnTo>
                  <a:lnTo>
                    <a:pt x="185" y="19129"/>
                  </a:lnTo>
                  <a:lnTo>
                    <a:pt x="244" y="19029"/>
                  </a:lnTo>
                  <a:lnTo>
                    <a:pt x="312" y="18933"/>
                  </a:lnTo>
                  <a:lnTo>
                    <a:pt x="387" y="18841"/>
                  </a:lnTo>
                  <a:lnTo>
                    <a:pt x="470" y="18755"/>
                  </a:lnTo>
                  <a:lnTo>
                    <a:pt x="561" y="18672"/>
                  </a:lnTo>
                  <a:lnTo>
                    <a:pt x="659" y="18596"/>
                  </a:lnTo>
                  <a:lnTo>
                    <a:pt x="765" y="18525"/>
                  </a:lnTo>
                  <a:lnTo>
                    <a:pt x="877" y="18461"/>
                  </a:lnTo>
                  <a:lnTo>
                    <a:pt x="997" y="18402"/>
                  </a:lnTo>
                  <a:lnTo>
                    <a:pt x="1123" y="18350"/>
                  </a:lnTo>
                  <a:lnTo>
                    <a:pt x="1258" y="18305"/>
                  </a:lnTo>
                  <a:lnTo>
                    <a:pt x="1398" y="18266"/>
                  </a:lnTo>
                  <a:lnTo>
                    <a:pt x="1547" y="18235"/>
                  </a:lnTo>
                  <a:lnTo>
                    <a:pt x="1702" y="18213"/>
                  </a:lnTo>
                  <a:lnTo>
                    <a:pt x="1864" y="18199"/>
                  </a:lnTo>
                  <a:lnTo>
                    <a:pt x="2079" y="18016"/>
                  </a:lnTo>
                  <a:lnTo>
                    <a:pt x="659" y="16316"/>
                  </a:lnTo>
                  <a:lnTo>
                    <a:pt x="2312" y="14647"/>
                  </a:lnTo>
                  <a:lnTo>
                    <a:pt x="2613" y="14918"/>
                  </a:lnTo>
                  <a:lnTo>
                    <a:pt x="2922" y="15178"/>
                  </a:lnTo>
                  <a:lnTo>
                    <a:pt x="3235" y="15428"/>
                  </a:lnTo>
                  <a:lnTo>
                    <a:pt x="3556" y="15670"/>
                  </a:lnTo>
                  <a:lnTo>
                    <a:pt x="3882" y="15901"/>
                  </a:lnTo>
                  <a:lnTo>
                    <a:pt x="4215" y="16123"/>
                  </a:lnTo>
                  <a:lnTo>
                    <a:pt x="4552" y="16331"/>
                  </a:lnTo>
                  <a:lnTo>
                    <a:pt x="4893" y="16530"/>
                  </a:lnTo>
                  <a:lnTo>
                    <a:pt x="5241" y="16716"/>
                  </a:lnTo>
                  <a:lnTo>
                    <a:pt x="5594" y="16891"/>
                  </a:lnTo>
                  <a:lnTo>
                    <a:pt x="5950" y="17051"/>
                  </a:lnTo>
                  <a:lnTo>
                    <a:pt x="6310" y="17200"/>
                  </a:lnTo>
                  <a:lnTo>
                    <a:pt x="6675" y="17334"/>
                  </a:lnTo>
                  <a:lnTo>
                    <a:pt x="7044" y="17455"/>
                  </a:lnTo>
                  <a:lnTo>
                    <a:pt x="7417" y="17561"/>
                  </a:lnTo>
                  <a:lnTo>
                    <a:pt x="7792" y="17653"/>
                  </a:lnTo>
                  <a:lnTo>
                    <a:pt x="8171" y="17731"/>
                  </a:lnTo>
                  <a:lnTo>
                    <a:pt x="8553" y="17791"/>
                  </a:lnTo>
                  <a:lnTo>
                    <a:pt x="8938" y="17837"/>
                  </a:lnTo>
                  <a:lnTo>
                    <a:pt x="9324" y="17866"/>
                  </a:lnTo>
                  <a:lnTo>
                    <a:pt x="9713" y="17878"/>
                  </a:lnTo>
                  <a:lnTo>
                    <a:pt x="10107" y="17873"/>
                  </a:lnTo>
                  <a:lnTo>
                    <a:pt x="10500" y="17850"/>
                  </a:lnTo>
                  <a:lnTo>
                    <a:pt x="10894" y="17808"/>
                  </a:lnTo>
                  <a:lnTo>
                    <a:pt x="11290" y="17751"/>
                  </a:lnTo>
                  <a:lnTo>
                    <a:pt x="11689" y="17672"/>
                  </a:lnTo>
                  <a:lnTo>
                    <a:pt x="12087" y="17575"/>
                  </a:lnTo>
                  <a:lnTo>
                    <a:pt x="12486" y="17459"/>
                  </a:lnTo>
                  <a:lnTo>
                    <a:pt x="12886" y="17323"/>
                  </a:lnTo>
                  <a:lnTo>
                    <a:pt x="13287" y="17165"/>
                  </a:lnTo>
                  <a:lnTo>
                    <a:pt x="13687" y="16988"/>
                  </a:lnTo>
                  <a:lnTo>
                    <a:pt x="14088" y="16788"/>
                  </a:lnTo>
                  <a:lnTo>
                    <a:pt x="7006" y="10060"/>
                  </a:lnTo>
                  <a:lnTo>
                    <a:pt x="5054" y="12053"/>
                  </a:lnTo>
                  <a:lnTo>
                    <a:pt x="1912" y="8966"/>
                  </a:lnTo>
                  <a:lnTo>
                    <a:pt x="7307" y="3368"/>
                  </a:lnTo>
                  <a:lnTo>
                    <a:pt x="7430" y="3396"/>
                  </a:lnTo>
                  <a:lnTo>
                    <a:pt x="7552" y="3421"/>
                  </a:lnTo>
                  <a:lnTo>
                    <a:pt x="7674" y="3443"/>
                  </a:lnTo>
                  <a:lnTo>
                    <a:pt x="7793" y="3463"/>
                  </a:lnTo>
                  <a:lnTo>
                    <a:pt x="7912" y="3480"/>
                  </a:lnTo>
                  <a:lnTo>
                    <a:pt x="8030" y="3491"/>
                  </a:lnTo>
                  <a:lnTo>
                    <a:pt x="8147" y="3503"/>
                  </a:lnTo>
                  <a:lnTo>
                    <a:pt x="8262" y="3510"/>
                  </a:lnTo>
                  <a:lnTo>
                    <a:pt x="8379" y="3514"/>
                  </a:lnTo>
                  <a:lnTo>
                    <a:pt x="8491" y="3514"/>
                  </a:lnTo>
                  <a:lnTo>
                    <a:pt x="8603" y="3511"/>
                  </a:lnTo>
                  <a:lnTo>
                    <a:pt x="8717" y="3506"/>
                  </a:lnTo>
                  <a:lnTo>
                    <a:pt x="8827" y="3495"/>
                  </a:lnTo>
                  <a:lnTo>
                    <a:pt x="8936" y="3482"/>
                  </a:lnTo>
                  <a:lnTo>
                    <a:pt x="9043" y="3466"/>
                  </a:lnTo>
                  <a:lnTo>
                    <a:pt x="9152" y="3447"/>
                  </a:lnTo>
                  <a:lnTo>
                    <a:pt x="9259" y="3423"/>
                  </a:lnTo>
                  <a:lnTo>
                    <a:pt x="9363" y="3396"/>
                  </a:lnTo>
                  <a:lnTo>
                    <a:pt x="9467" y="3367"/>
                  </a:lnTo>
                  <a:lnTo>
                    <a:pt x="9569" y="3333"/>
                  </a:lnTo>
                  <a:lnTo>
                    <a:pt x="9671" y="3295"/>
                  </a:lnTo>
                  <a:lnTo>
                    <a:pt x="9772" y="3252"/>
                  </a:lnTo>
                  <a:lnTo>
                    <a:pt x="9871" y="3207"/>
                  </a:lnTo>
                  <a:lnTo>
                    <a:pt x="9969" y="3158"/>
                  </a:lnTo>
                  <a:lnTo>
                    <a:pt x="10067" y="3104"/>
                  </a:lnTo>
                  <a:lnTo>
                    <a:pt x="10162" y="3048"/>
                  </a:lnTo>
                  <a:lnTo>
                    <a:pt x="10256" y="2987"/>
                  </a:lnTo>
                  <a:lnTo>
                    <a:pt x="10349" y="2922"/>
                  </a:lnTo>
                  <a:lnTo>
                    <a:pt x="10441" y="2853"/>
                  </a:lnTo>
                  <a:lnTo>
                    <a:pt x="10531" y="2780"/>
                  </a:lnTo>
                  <a:lnTo>
                    <a:pt x="10619" y="2704"/>
                  </a:lnTo>
                  <a:lnTo>
                    <a:pt x="10707" y="2622"/>
                  </a:lnTo>
                  <a:lnTo>
                    <a:pt x="12415" y="4338"/>
                  </a:lnTo>
                  <a:lnTo>
                    <a:pt x="9703" y="7189"/>
                  </a:lnTo>
                  <a:lnTo>
                    <a:pt x="16929" y="14235"/>
                  </a:lnTo>
                  <a:lnTo>
                    <a:pt x="17150" y="13827"/>
                  </a:lnTo>
                  <a:lnTo>
                    <a:pt x="17342" y="13397"/>
                  </a:lnTo>
                  <a:lnTo>
                    <a:pt x="17506" y="12951"/>
                  </a:lnTo>
                  <a:lnTo>
                    <a:pt x="17638" y="12490"/>
                  </a:lnTo>
                  <a:lnTo>
                    <a:pt x="17744" y="12015"/>
                  </a:lnTo>
                  <a:lnTo>
                    <a:pt x="17820" y="11528"/>
                  </a:lnTo>
                  <a:lnTo>
                    <a:pt x="17868" y="11032"/>
                  </a:lnTo>
                  <a:lnTo>
                    <a:pt x="17889" y="10525"/>
                  </a:lnTo>
                  <a:lnTo>
                    <a:pt x="17881" y="10012"/>
                  </a:lnTo>
                  <a:lnTo>
                    <a:pt x="17847" y="9495"/>
                  </a:lnTo>
                  <a:lnTo>
                    <a:pt x="17785" y="8972"/>
                  </a:lnTo>
                  <a:lnTo>
                    <a:pt x="17697" y="8447"/>
                  </a:lnTo>
                  <a:lnTo>
                    <a:pt x="17582" y="7922"/>
                  </a:lnTo>
                  <a:lnTo>
                    <a:pt x="17441" y="7397"/>
                  </a:lnTo>
                  <a:lnTo>
                    <a:pt x="17275" y="6876"/>
                  </a:lnTo>
                  <a:lnTo>
                    <a:pt x="17084" y="6358"/>
                  </a:lnTo>
                  <a:lnTo>
                    <a:pt x="16868" y="5846"/>
                  </a:lnTo>
                  <a:lnTo>
                    <a:pt x="16625" y="5342"/>
                  </a:lnTo>
                  <a:lnTo>
                    <a:pt x="16361" y="4849"/>
                  </a:lnTo>
                  <a:lnTo>
                    <a:pt x="16072" y="4364"/>
                  </a:lnTo>
                  <a:lnTo>
                    <a:pt x="15757" y="3893"/>
                  </a:lnTo>
                  <a:lnTo>
                    <a:pt x="15420" y="3436"/>
                  </a:lnTo>
                  <a:lnTo>
                    <a:pt x="15061" y="2995"/>
                  </a:lnTo>
                  <a:lnTo>
                    <a:pt x="14678" y="2570"/>
                  </a:lnTo>
                  <a:lnTo>
                    <a:pt x="14273" y="2166"/>
                  </a:lnTo>
                  <a:lnTo>
                    <a:pt x="13845" y="1781"/>
                  </a:lnTo>
                  <a:lnTo>
                    <a:pt x="13397" y="1419"/>
                  </a:lnTo>
                  <a:lnTo>
                    <a:pt x="12926" y="1081"/>
                  </a:lnTo>
                  <a:lnTo>
                    <a:pt x="12434" y="767"/>
                  </a:lnTo>
                  <a:lnTo>
                    <a:pt x="11920" y="483"/>
                  </a:lnTo>
                  <a:lnTo>
                    <a:pt x="11388" y="227"/>
                  </a:lnTo>
                  <a:lnTo>
                    <a:pt x="10834" y="0"/>
                  </a:lnTo>
                  <a:close/>
                </a:path>
              </a:pathLst>
            </a:custGeom>
            <a:solidFill>
              <a:srgbClr val="FFD797"/>
            </a:solidFill>
            <a:ln cap="flat" cmpd="sng">
              <a:noFill/>
              <a:prstDash val="solid"/>
              <a:round/>
            </a:ln>
          </p:spPr>
        </p:sp>
      </p:grpSp>
      <p:sp>
        <p:nvSpPr>
          <p:cNvPr id="349" name="矩形"/>
          <p:cNvSpPr>
            <a:spLocks/>
          </p:cNvSpPr>
          <p:nvPr/>
        </p:nvSpPr>
        <p:spPr>
          <a:xfrm>
            <a:off x="4860040" y="880342"/>
            <a:ext cx="3168345" cy="2634183"/>
          </a:xfrm>
          <a:prstGeom prst="rect">
            <a:avLst/>
          </a:prstGeom>
          <a:noFill/>
          <a:ln w="12700" cap="flat" cmpd="sng">
            <a:noFill/>
            <a:prstDash val="solid"/>
            <a:miter/>
          </a:ln>
        </p:spPr>
        <p:txBody>
          <a:bodyPr vert="horz" wrap="square" lIns="91440" tIns="45720" rIns="91440" bIns="45720" anchor="t" anchorCtr="0">
            <a:prstTxWarp prst="textNoShape">
              <a:avLst/>
            </a:prstTxWarp>
            <a:spAutoFit/>
          </a:bodyPr>
          <a:lstStyle/>
          <a:p>
            <a:pPr marL="0" indent="0" algn="just">
              <a:lnSpc>
                <a:spcPct val="150000"/>
              </a:lnSpc>
              <a:spcBef>
                <a:spcPts val="0"/>
              </a:spcBef>
              <a:spcAft>
                <a:spcPts val="0"/>
              </a:spcAft>
              <a:buNone/>
            </a:pPr>
            <a:r>
              <a:rPr lang="zh-CN" altLang="en-US" sz="1600" b="1" i="0" u="none" strike="noStrike" kern="1200" cap="none" spc="0" baseline="0" dirty="0">
                <a:solidFill>
                  <a:schemeClr val="accent2"/>
                </a:solidFill>
                <a:latin typeface="微软雅黑" pitchFamily="34" charset="-122"/>
                <a:ea typeface="微软雅黑" pitchFamily="34" charset="-122"/>
                <a:cs typeface="Calibri" charset="0"/>
              </a:rPr>
              <a:t>《照相师》</a:t>
            </a:r>
            <a:r>
              <a:rPr lang="zh-CN" altLang="en-US" sz="1600" b="0" i="0" u="none" strike="noStrike" kern="1200" cap="none" spc="0" baseline="0" dirty="0">
                <a:solidFill>
                  <a:srgbClr val="404040"/>
                </a:solidFill>
                <a:latin typeface="微软雅黑" pitchFamily="34" charset="-122"/>
                <a:ea typeface="微软雅黑" pitchFamily="34" charset="-122"/>
                <a:cs typeface="Calibri" charset="0"/>
              </a:rPr>
              <a:t>。《照相师》描绘了“从一无所有到创业全有”虽然辛苦，我还是会选择那种滚烫的人生”的众多特区“小人物”的传奇人生，为</a:t>
            </a:r>
            <a:r>
              <a:rPr lang="en-US" altLang="zh-CN" sz="1600" b="0" i="0" u="none" strike="noStrike" kern="1200" cap="none" spc="0" baseline="0" dirty="0">
                <a:solidFill>
                  <a:srgbClr val="404040"/>
                </a:solidFill>
                <a:latin typeface="微软雅黑" pitchFamily="34" charset="-122"/>
                <a:ea typeface="微软雅黑" pitchFamily="34" charset="-122"/>
                <a:cs typeface="Calibri" charset="0"/>
              </a:rPr>
              <a:t>40</a:t>
            </a:r>
            <a:r>
              <a:rPr lang="zh-CN" altLang="en-US" sz="1600" b="0" i="0" u="none" strike="noStrike" kern="1200" cap="none" spc="0" baseline="0" dirty="0">
                <a:solidFill>
                  <a:srgbClr val="404040"/>
                </a:solidFill>
                <a:latin typeface="微软雅黑" pitchFamily="34" charset="-122"/>
                <a:ea typeface="微软雅黑" pitchFamily="34" charset="-122"/>
                <a:cs typeface="Calibri" charset="0"/>
              </a:rPr>
              <a:t>年峥嵘岁月献上一曲深情之歌。</a:t>
            </a:r>
            <a:endParaRPr lang="en-US" altLang="zh-CN" sz="1600" b="0" i="0" u="none" strike="noStrike" kern="1200" cap="none" spc="0" baseline="0" dirty="0">
              <a:solidFill>
                <a:srgbClr val="404040"/>
              </a:solidFill>
              <a:latin typeface="微软雅黑" pitchFamily="34" charset="-122"/>
              <a:ea typeface="微软雅黑" pitchFamily="34" charset="-122"/>
              <a:cs typeface="Calibri" charset="0"/>
            </a:endParaRPr>
          </a:p>
          <a:p>
            <a:pPr marL="0" indent="0" algn="just">
              <a:lnSpc>
                <a:spcPct val="150000"/>
              </a:lnSpc>
              <a:spcBef>
                <a:spcPts val="0"/>
              </a:spcBef>
              <a:spcAft>
                <a:spcPts val="0"/>
              </a:spcAft>
              <a:buNone/>
            </a:pPr>
            <a:endParaRPr lang="zh-CN" altLang="en-US" sz="1600" b="0" i="0" u="none" strike="noStrike" kern="1200" cap="none" spc="0" baseline="0" dirty="0">
              <a:solidFill>
                <a:srgbClr val="404040"/>
              </a:solidFill>
              <a:latin typeface="微软雅黑" pitchFamily="34" charset="-122"/>
              <a:ea typeface="微软雅黑" pitchFamily="34" charset="-122"/>
              <a:cs typeface="Calibri" charset="0"/>
            </a:endParaRPr>
          </a:p>
        </p:txBody>
      </p:sp>
      <p:pic>
        <p:nvPicPr>
          <p:cNvPr id="353" name="图片"/>
          <p:cNvPicPr>
            <a:picLocks noChangeAspect="1"/>
          </p:cNvPicPr>
          <p:nvPr/>
        </p:nvPicPr>
        <p:blipFill>
          <a:blip r:embed="rId4" cstate="print"/>
          <a:stretch>
            <a:fillRect/>
          </a:stretch>
        </p:blipFill>
        <p:spPr>
          <a:xfrm>
            <a:off x="755470" y="688142"/>
            <a:ext cx="2952327" cy="4187928"/>
          </a:xfrm>
          <a:prstGeom prst="rect">
            <a:avLst/>
          </a:prstGeom>
          <a:noFill/>
          <a:ln w="12700" cap="flat" cmpd="sng">
            <a:noFill/>
            <a:prstDash val="solid"/>
            <a:miter/>
          </a:ln>
        </p:spPr>
      </p:pic>
    </p:spTree>
    <p:extLst>
      <p:ext uri="{BB962C8B-B14F-4D97-AF65-F5344CB8AC3E}">
        <p14:creationId xmlns:p14="http://schemas.microsoft.com/office/powerpoint/2010/main" val="733900372"/>
      </p:ext>
    </p:extLst>
  </p:cSld>
  <p:clrMapOvr>
    <a:masterClrMapping/>
  </p:clrMapOvr>
  <p:transition spd="slow" advTm="2000">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3" presetClass="entr" presetSubtype="0" fill="hold" grpId="0" nodeType="withEffect">
                                  <p:stCondLst>
                                    <p:cond delay="0"/>
                                  </p:stCondLst>
                                  <p:childTnLst>
                                    <p:set>
                                      <p:cBhvr>
                                        <p:cTn id="6" dur="1" fill="hold">
                                          <p:stCondLst>
                                            <p:cond delay="0"/>
                                          </p:stCondLst>
                                        </p:cTn>
                                        <p:tgtEl>
                                          <p:spTgt spid="345"/>
                                        </p:tgtEl>
                                        <p:attrNameLst>
                                          <p:attrName>style.visibility</p:attrName>
                                        </p:attrNameLst>
                                      </p:cBhvr>
                                      <p:to>
                                        <p:strVal val="visible"/>
                                      </p:to>
                                    </p:set>
                                    <p:anim calcmode="lin" valueType="num">
                                      <p:cBhvr>
                                        <p:cTn id="7" dur="500" fill="hold"/>
                                        <p:tgtEl>
                                          <p:spTgt spid="345"/>
                                        </p:tgtEl>
                                        <p:attrNameLst>
                                          <p:attrName>ppt_w</p:attrName>
                                        </p:attrNameLst>
                                      </p:cBhvr>
                                      <p:tavLst>
                                        <p:tav tm="0">
                                          <p:val>
                                            <p:fltVal val="0"/>
                                          </p:val>
                                        </p:tav>
                                        <p:tav tm="100000">
                                          <p:val>
                                            <p:strVal val="#ppt_w"/>
                                          </p:val>
                                        </p:tav>
                                      </p:tavLst>
                                    </p:anim>
                                    <p:anim calcmode="lin" valueType="num">
                                      <p:cBhvr>
                                        <p:cTn id="8" dur="500" fill="hold"/>
                                        <p:tgtEl>
                                          <p:spTgt spid="345"/>
                                        </p:tgtEl>
                                        <p:attrNameLst>
                                          <p:attrName>ppt_h</p:attrName>
                                        </p:attrNameLst>
                                      </p:cBhvr>
                                      <p:tavLst>
                                        <p:tav tm="0">
                                          <p:val>
                                            <p:fltVal val="0"/>
                                          </p:val>
                                        </p:tav>
                                        <p:tav tm="100000">
                                          <p:val>
                                            <p:strVal val="#ppt_h"/>
                                          </p:val>
                                        </p:tav>
                                      </p:tavLst>
                                    </p:anim>
                                    <p:animEffect transition="in" filter="fade">
                                      <p:cBhvr>
                                        <p:cTn id="9" dur="500"/>
                                        <p:tgtEl>
                                          <p:spTgt spid="345"/>
                                        </p:tgtEl>
                                      </p:cBhvr>
                                    </p:animEffect>
                                  </p:childTnLst>
                                </p:cTn>
                              </p:par>
                              <p:par>
                                <p:cTn id="10" presetID="53" presetClass="entr" presetSubtype="0" fill="hold" grpId="0" nodeType="withEffect">
                                  <p:stCondLst>
                                    <p:cond delay="0"/>
                                  </p:stCondLst>
                                  <p:childTnLst>
                                    <p:set>
                                      <p:cBhvr>
                                        <p:cTn id="11" dur="1" fill="hold">
                                          <p:stCondLst>
                                            <p:cond delay="0"/>
                                          </p:stCondLst>
                                        </p:cTn>
                                        <p:tgtEl>
                                          <p:spTgt spid="348"/>
                                        </p:tgtEl>
                                        <p:attrNameLst>
                                          <p:attrName>style.visibility</p:attrName>
                                        </p:attrNameLst>
                                      </p:cBhvr>
                                      <p:to>
                                        <p:strVal val="visible"/>
                                      </p:to>
                                    </p:set>
                                    <p:anim calcmode="lin" valueType="num">
                                      <p:cBhvr>
                                        <p:cTn id="12" dur="500" fill="hold"/>
                                        <p:tgtEl>
                                          <p:spTgt spid="348"/>
                                        </p:tgtEl>
                                        <p:attrNameLst>
                                          <p:attrName>ppt_w</p:attrName>
                                        </p:attrNameLst>
                                      </p:cBhvr>
                                      <p:tavLst>
                                        <p:tav tm="0">
                                          <p:val>
                                            <p:fltVal val="0"/>
                                          </p:val>
                                        </p:tav>
                                        <p:tav tm="100000">
                                          <p:val>
                                            <p:strVal val="#ppt_w"/>
                                          </p:val>
                                        </p:tav>
                                      </p:tavLst>
                                    </p:anim>
                                    <p:anim calcmode="lin" valueType="num">
                                      <p:cBhvr>
                                        <p:cTn id="13" dur="500" fill="hold"/>
                                        <p:tgtEl>
                                          <p:spTgt spid="348"/>
                                        </p:tgtEl>
                                        <p:attrNameLst>
                                          <p:attrName>ppt_h</p:attrName>
                                        </p:attrNameLst>
                                      </p:cBhvr>
                                      <p:tavLst>
                                        <p:tav tm="0">
                                          <p:val>
                                            <p:fltVal val="0"/>
                                          </p:val>
                                        </p:tav>
                                        <p:tav tm="100000">
                                          <p:val>
                                            <p:strVal val="#ppt_h"/>
                                          </p:val>
                                        </p:tav>
                                      </p:tavLst>
                                    </p:anim>
                                    <p:animEffect transition="in" filter="fade">
                                      <p:cBhvr>
                                        <p:cTn id="14" dur="500"/>
                                        <p:tgtEl>
                                          <p:spTgt spid="348"/>
                                        </p:tgtEl>
                                      </p:cBhvr>
                                    </p:animEffect>
                                  </p:childTnLst>
                                </p:cTn>
                              </p:par>
                            </p:childTnLst>
                          </p:cTn>
                        </p:par>
                        <p:par>
                          <p:cTn id="15" fill="hold" nodeType="withGroup">
                            <p:stCondLst>
                              <p:cond delay="500"/>
                            </p:stCondLst>
                            <p:childTnLst>
                              <p:par>
                                <p:cTn id="16" presetID="42" presetClass="entr" presetSubtype="0" fill="hold" grpId="0" nodeType="afterEffect">
                                  <p:stCondLst>
                                    <p:cond delay="0"/>
                                  </p:stCondLst>
                                  <p:childTnLst>
                                    <p:set>
                                      <p:cBhvr>
                                        <p:cTn id="17" dur="1" fill="hold">
                                          <p:stCondLst>
                                            <p:cond delay="0"/>
                                          </p:stCondLst>
                                        </p:cTn>
                                        <p:tgtEl>
                                          <p:spTgt spid="349"/>
                                        </p:tgtEl>
                                        <p:attrNameLst>
                                          <p:attrName>style.visibility</p:attrName>
                                        </p:attrNameLst>
                                      </p:cBhvr>
                                      <p:to>
                                        <p:strVal val="visible"/>
                                      </p:to>
                                    </p:set>
                                    <p:animEffect transition="in" filter="fade">
                                      <p:cBhvr>
                                        <p:cTn id="18" dur="1000"/>
                                        <p:tgtEl>
                                          <p:spTgt spid="349"/>
                                        </p:tgtEl>
                                      </p:cBhvr>
                                    </p:animEffect>
                                    <p:anim calcmode="lin" valueType="num">
                                      <p:cBhvr>
                                        <p:cTn id="19" dur="1000" fill="hold"/>
                                        <p:tgtEl>
                                          <p:spTgt spid="349"/>
                                        </p:tgtEl>
                                        <p:attrNameLst>
                                          <p:attrName>ppt_x</p:attrName>
                                        </p:attrNameLst>
                                      </p:cBhvr>
                                      <p:tavLst>
                                        <p:tav tm="0">
                                          <p:val>
                                            <p:strVal val="#ppt_x"/>
                                          </p:val>
                                        </p:tav>
                                        <p:tav tm="100000">
                                          <p:val>
                                            <p:strVal val="#ppt_x"/>
                                          </p:val>
                                        </p:tav>
                                      </p:tavLst>
                                    </p:anim>
                                    <p:anim calcmode="lin" valueType="num">
                                      <p:cBhvr>
                                        <p:cTn id="20" dur="1000" fill="hold"/>
                                        <p:tgtEl>
                                          <p:spTgt spid="34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5" grpId="0" animBg="1"/>
      <p:bldP spid="348" grpId="0" animBg="1"/>
      <p:bldP spid="349" grpId="0"/>
    </p:bldLst>
  </p:timing>
</p:sld>
</file>

<file path=ppt/slides/slide34.xml><?xml version="1.0" encoding="utf-8"?>
<p:sld xmlns:a="http://schemas.openxmlformats.org/drawingml/2006/main" xmlns:r="http://schemas.openxmlformats.org/officeDocument/2006/relationships" xmlns:p="http://schemas.openxmlformats.org/presentationml/2006/main" showMasterSp="0">
  <p:cSld>
    <p:bg>
      <p:bgPr>
        <a:blipFill>
          <a:blip r:embed="rId3"/>
          <a:stretch/>
        </a:blipFill>
        <a:effectLst/>
      </p:bgPr>
    </p:bg>
    <p:spTree>
      <p:nvGrpSpPr>
        <p:cNvPr id="1" name=""/>
        <p:cNvGrpSpPr/>
        <p:nvPr/>
      </p:nvGrpSpPr>
      <p:grpSpPr>
        <a:xfrm>
          <a:off x="0" y="0"/>
          <a:ext cx="0" cy="0"/>
          <a:chOff x="0" y="0"/>
          <a:chExt cx="0" cy="0"/>
        </a:xfrm>
      </p:grpSpPr>
      <p:sp>
        <p:nvSpPr>
          <p:cNvPr id="356" name="圆角矩形"/>
          <p:cNvSpPr>
            <a:spLocks/>
          </p:cNvSpPr>
          <p:nvPr/>
        </p:nvSpPr>
        <p:spPr>
          <a:xfrm>
            <a:off x="640486" y="339501"/>
            <a:ext cx="7963960" cy="369332"/>
          </a:xfrm>
          <a:prstGeom prst="roundRect">
            <a:avLst>
              <a:gd name="adj" fmla="val 16666"/>
            </a:avLst>
          </a:prstGeom>
          <a:pattFill prst="wdUpDiag">
            <a:fgClr>
              <a:srgbClr val="AE0E16"/>
            </a:fgClr>
            <a:bgClr>
              <a:srgbClr val="820A10"/>
            </a:bgClr>
          </a:pattFill>
          <a:ln w="25400" cap="flat" cmpd="sng">
            <a:noFill/>
            <a:prstDash val="solid"/>
            <a:round/>
          </a:ln>
        </p:spPr>
      </p:sp>
      <p:grpSp>
        <p:nvGrpSpPr>
          <p:cNvPr id="359" name="组合"/>
          <p:cNvGrpSpPr>
            <a:grpSpLocks/>
          </p:cNvGrpSpPr>
          <p:nvPr/>
        </p:nvGrpSpPr>
        <p:grpSpPr>
          <a:xfrm>
            <a:off x="2941213" y="289041"/>
            <a:ext cx="4439099" cy="744049"/>
            <a:chOff x="2941213" y="289041"/>
            <a:chExt cx="4439099" cy="744049"/>
          </a:xfrm>
        </p:grpSpPr>
        <p:sp>
          <p:nvSpPr>
            <p:cNvPr id="357" name="矩形"/>
            <p:cNvSpPr>
              <a:spLocks/>
            </p:cNvSpPr>
            <p:nvPr/>
          </p:nvSpPr>
          <p:spPr>
            <a:xfrm>
              <a:off x="3275854" y="289041"/>
              <a:ext cx="4104456" cy="744049"/>
            </a:xfrm>
            <a:prstGeom prst="rect">
              <a:avLst/>
            </a:prstGeom>
            <a:noFill/>
            <a:ln w="12700" cap="flat" cmpd="sng">
              <a:noFill/>
              <a:prstDash val="solid"/>
              <a:miter/>
            </a:ln>
          </p:spPr>
          <p:txBody>
            <a:bodyPr vert="horz" wrap="square" lIns="91440" tIns="45720" rIns="91440" bIns="45720" anchor="t" anchorCtr="0">
              <a:prstTxWarp prst="textNoShape">
                <a:avLst/>
              </a:prstTxWarp>
              <a:spAutoFit/>
            </a:bodyPr>
            <a:lstStyle/>
            <a:p>
              <a:pPr marL="0" indent="0" algn="l">
                <a:lnSpc>
                  <a:spcPct val="150000"/>
                </a:lnSpc>
                <a:spcBef>
                  <a:spcPts val="0"/>
                </a:spcBef>
                <a:spcAft>
                  <a:spcPts val="0"/>
                </a:spcAft>
                <a:buNone/>
              </a:pPr>
              <a:r>
                <a:rPr lang="zh-CN" altLang="en-US" sz="1500" b="1" i="0" u="none" strike="noStrike" kern="1200" cap="none" spc="0" baseline="0">
                  <a:solidFill>
                    <a:srgbClr val="FFD797"/>
                  </a:solidFill>
                  <a:latin typeface="微软雅黑" pitchFamily="34" charset="-122"/>
                  <a:ea typeface="微软雅黑" pitchFamily="34" charset="-122"/>
                  <a:cs typeface="Calibri" charset="0"/>
                </a:rPr>
                <a:t>纪念馆信息</a:t>
              </a:r>
              <a:r>
                <a:rPr lang="en-US" altLang="zh-CN" sz="1500" b="1" i="0" u="none" strike="noStrike" kern="1200" cap="none" spc="0" baseline="0">
                  <a:solidFill>
                    <a:srgbClr val="FFD797"/>
                  </a:solidFill>
                  <a:latin typeface="微软雅黑" pitchFamily="34" charset="-122"/>
                  <a:ea typeface="微软雅黑" pitchFamily="34" charset="-122"/>
                  <a:cs typeface="Calibri" charset="0"/>
                </a:rPr>
                <a:t>——</a:t>
              </a:r>
              <a:r>
                <a:rPr lang="zh-CN" altLang="en-US" sz="1500" b="1" i="0" u="none" strike="noStrike" kern="1200" cap="none" spc="0" baseline="0">
                  <a:solidFill>
                    <a:srgbClr val="FFD797"/>
                  </a:solidFill>
                  <a:latin typeface="微软雅黑" pitchFamily="34" charset="-122"/>
                  <a:ea typeface="微软雅黑" pitchFamily="34" charset="-122"/>
                  <a:cs typeface="Calibri" charset="0"/>
                </a:rPr>
                <a:t>厦门经济特区纪念馆</a:t>
              </a:r>
              <a:endParaRPr lang="en-US" altLang="zh-CN" sz="1500" b="1" i="0" u="none" strike="noStrike" kern="1200" cap="none" spc="0" baseline="0">
                <a:solidFill>
                  <a:srgbClr val="FFD797"/>
                </a:solidFill>
                <a:latin typeface="微软雅黑" pitchFamily="34" charset="-122"/>
                <a:ea typeface="微软雅黑" pitchFamily="34" charset="-122"/>
                <a:cs typeface="Calibri" charset="0"/>
              </a:endParaRPr>
            </a:p>
            <a:p>
              <a:pPr marL="0" indent="0" algn="l">
                <a:lnSpc>
                  <a:spcPct val="150000"/>
                </a:lnSpc>
                <a:spcBef>
                  <a:spcPts val="0"/>
                </a:spcBef>
                <a:spcAft>
                  <a:spcPts val="0"/>
                </a:spcAft>
                <a:buNone/>
              </a:pPr>
              <a:endParaRPr lang="zh-CN" altLang="en-US" sz="1500" b="1" i="0" u="none" strike="noStrike" kern="1200" cap="none" spc="0" baseline="0">
                <a:solidFill>
                  <a:srgbClr val="FFD797"/>
                </a:solidFill>
                <a:latin typeface="微软雅黑" pitchFamily="34" charset="-122"/>
                <a:ea typeface="微软雅黑" pitchFamily="34" charset="-122"/>
                <a:cs typeface="Calibri" charset="0"/>
              </a:endParaRPr>
            </a:p>
          </p:txBody>
        </p:sp>
        <p:sp>
          <p:nvSpPr>
            <p:cNvPr id="358" name="曲线"/>
            <p:cNvSpPr>
              <a:spLocks/>
            </p:cNvSpPr>
            <p:nvPr/>
          </p:nvSpPr>
          <p:spPr>
            <a:xfrm>
              <a:off x="2941213" y="364902"/>
              <a:ext cx="297015" cy="302606"/>
            </a:xfrm>
            <a:custGeom>
              <a:avLst/>
              <a:gdLst>
                <a:gd name="T1" fmla="*/ 0 w 21600"/>
                <a:gd name="T2" fmla="*/ 0 h 21600"/>
                <a:gd name="T3" fmla="*/ 21600 w 21600"/>
                <a:gd name="T4" fmla="*/ 21600 h 21600"/>
              </a:gdLst>
              <a:ahLst/>
              <a:cxnLst/>
              <a:rect l="T1" t="T2" r="T3" b="T4"/>
              <a:pathLst>
                <a:path w="21600" h="21600">
                  <a:moveTo>
                    <a:pt x="10834" y="0"/>
                  </a:moveTo>
                  <a:lnTo>
                    <a:pt x="11701" y="57"/>
                  </a:lnTo>
                  <a:lnTo>
                    <a:pt x="12534" y="173"/>
                  </a:lnTo>
                  <a:lnTo>
                    <a:pt x="13338" y="339"/>
                  </a:lnTo>
                  <a:lnTo>
                    <a:pt x="14107" y="557"/>
                  </a:lnTo>
                  <a:lnTo>
                    <a:pt x="14843" y="823"/>
                  </a:lnTo>
                  <a:lnTo>
                    <a:pt x="15545" y="1134"/>
                  </a:lnTo>
                  <a:lnTo>
                    <a:pt x="16212" y="1488"/>
                  </a:lnTo>
                  <a:lnTo>
                    <a:pt x="16843" y="1882"/>
                  </a:lnTo>
                  <a:lnTo>
                    <a:pt x="17437" y="2315"/>
                  </a:lnTo>
                  <a:lnTo>
                    <a:pt x="17996" y="2781"/>
                  </a:lnTo>
                  <a:lnTo>
                    <a:pt x="18518" y="3281"/>
                  </a:lnTo>
                  <a:lnTo>
                    <a:pt x="18999" y="3810"/>
                  </a:lnTo>
                  <a:lnTo>
                    <a:pt x="19444" y="4370"/>
                  </a:lnTo>
                  <a:lnTo>
                    <a:pt x="19849" y="4951"/>
                  </a:lnTo>
                  <a:lnTo>
                    <a:pt x="20211" y="5556"/>
                  </a:lnTo>
                  <a:lnTo>
                    <a:pt x="20535" y="6183"/>
                  </a:lnTo>
                  <a:lnTo>
                    <a:pt x="20817" y="6824"/>
                  </a:lnTo>
                  <a:lnTo>
                    <a:pt x="21057" y="7482"/>
                  </a:lnTo>
                  <a:lnTo>
                    <a:pt x="21253" y="8152"/>
                  </a:lnTo>
                  <a:lnTo>
                    <a:pt x="21406" y="8832"/>
                  </a:lnTo>
                  <a:lnTo>
                    <a:pt x="21515" y="9518"/>
                  </a:lnTo>
                  <a:lnTo>
                    <a:pt x="21579" y="10210"/>
                  </a:lnTo>
                  <a:lnTo>
                    <a:pt x="21598" y="10903"/>
                  </a:lnTo>
                  <a:lnTo>
                    <a:pt x="21570" y="11598"/>
                  </a:lnTo>
                  <a:lnTo>
                    <a:pt x="21497" y="12287"/>
                  </a:lnTo>
                  <a:lnTo>
                    <a:pt x="21373" y="12973"/>
                  </a:lnTo>
                  <a:lnTo>
                    <a:pt x="21204" y="13649"/>
                  </a:lnTo>
                  <a:lnTo>
                    <a:pt x="20984" y="14316"/>
                  </a:lnTo>
                  <a:lnTo>
                    <a:pt x="20717" y="14970"/>
                  </a:lnTo>
                  <a:lnTo>
                    <a:pt x="20398" y="15607"/>
                  </a:lnTo>
                  <a:lnTo>
                    <a:pt x="20028" y="16226"/>
                  </a:lnTo>
                  <a:lnTo>
                    <a:pt x="19607" y="16826"/>
                  </a:lnTo>
                  <a:lnTo>
                    <a:pt x="21600" y="18687"/>
                  </a:lnTo>
                  <a:lnTo>
                    <a:pt x="18927" y="21421"/>
                  </a:lnTo>
                  <a:lnTo>
                    <a:pt x="16965" y="19519"/>
                  </a:lnTo>
                  <a:lnTo>
                    <a:pt x="16555" y="19763"/>
                  </a:lnTo>
                  <a:lnTo>
                    <a:pt x="16141" y="19991"/>
                  </a:lnTo>
                  <a:lnTo>
                    <a:pt x="15728" y="20204"/>
                  </a:lnTo>
                  <a:lnTo>
                    <a:pt x="15312" y="20400"/>
                  </a:lnTo>
                  <a:lnTo>
                    <a:pt x="14895" y="20581"/>
                  </a:lnTo>
                  <a:lnTo>
                    <a:pt x="14479" y="20745"/>
                  </a:lnTo>
                  <a:lnTo>
                    <a:pt x="14060" y="20893"/>
                  </a:lnTo>
                  <a:lnTo>
                    <a:pt x="13642" y="21026"/>
                  </a:lnTo>
                  <a:lnTo>
                    <a:pt x="13222" y="21140"/>
                  </a:lnTo>
                  <a:lnTo>
                    <a:pt x="12803" y="21240"/>
                  </a:lnTo>
                  <a:lnTo>
                    <a:pt x="12382" y="21324"/>
                  </a:lnTo>
                  <a:lnTo>
                    <a:pt x="11960" y="21391"/>
                  </a:lnTo>
                  <a:lnTo>
                    <a:pt x="11539" y="21442"/>
                  </a:lnTo>
                  <a:lnTo>
                    <a:pt x="11119" y="21475"/>
                  </a:lnTo>
                  <a:lnTo>
                    <a:pt x="10698" y="21492"/>
                  </a:lnTo>
                  <a:lnTo>
                    <a:pt x="10277" y="21493"/>
                  </a:lnTo>
                  <a:lnTo>
                    <a:pt x="9855" y="21476"/>
                  </a:lnTo>
                  <a:lnTo>
                    <a:pt x="9437" y="21443"/>
                  </a:lnTo>
                  <a:lnTo>
                    <a:pt x="9015" y="21393"/>
                  </a:lnTo>
                  <a:lnTo>
                    <a:pt x="8595" y="21326"/>
                  </a:lnTo>
                  <a:lnTo>
                    <a:pt x="8175" y="21241"/>
                  </a:lnTo>
                  <a:lnTo>
                    <a:pt x="7758" y="21140"/>
                  </a:lnTo>
                  <a:lnTo>
                    <a:pt x="7339" y="21023"/>
                  </a:lnTo>
                  <a:lnTo>
                    <a:pt x="6922" y="20888"/>
                  </a:lnTo>
                  <a:lnTo>
                    <a:pt x="6508" y="20734"/>
                  </a:lnTo>
                  <a:lnTo>
                    <a:pt x="6093" y="20564"/>
                  </a:lnTo>
                  <a:lnTo>
                    <a:pt x="5678" y="20377"/>
                  </a:lnTo>
                  <a:lnTo>
                    <a:pt x="5266" y="20173"/>
                  </a:lnTo>
                  <a:lnTo>
                    <a:pt x="4856" y="19949"/>
                  </a:lnTo>
                  <a:lnTo>
                    <a:pt x="4447" y="19709"/>
                  </a:lnTo>
                  <a:lnTo>
                    <a:pt x="4037" y="19452"/>
                  </a:lnTo>
                  <a:lnTo>
                    <a:pt x="3632" y="19176"/>
                  </a:lnTo>
                  <a:lnTo>
                    <a:pt x="3327" y="19469"/>
                  </a:lnTo>
                  <a:lnTo>
                    <a:pt x="3348" y="19629"/>
                  </a:lnTo>
                  <a:lnTo>
                    <a:pt x="3358" y="19783"/>
                  </a:lnTo>
                  <a:lnTo>
                    <a:pt x="3358" y="19934"/>
                  </a:lnTo>
                  <a:lnTo>
                    <a:pt x="3346" y="20079"/>
                  </a:lnTo>
                  <a:lnTo>
                    <a:pt x="3324" y="20220"/>
                  </a:lnTo>
                  <a:lnTo>
                    <a:pt x="3295" y="20355"/>
                  </a:lnTo>
                  <a:lnTo>
                    <a:pt x="3255" y="20485"/>
                  </a:lnTo>
                  <a:lnTo>
                    <a:pt x="3208" y="20608"/>
                  </a:lnTo>
                  <a:lnTo>
                    <a:pt x="3152" y="20728"/>
                  </a:lnTo>
                  <a:lnTo>
                    <a:pt x="3086" y="20839"/>
                  </a:lnTo>
                  <a:lnTo>
                    <a:pt x="3015" y="20944"/>
                  </a:lnTo>
                  <a:lnTo>
                    <a:pt x="2937" y="21043"/>
                  </a:lnTo>
                  <a:lnTo>
                    <a:pt x="2851" y="21135"/>
                  </a:lnTo>
                  <a:lnTo>
                    <a:pt x="2759" y="21219"/>
                  </a:lnTo>
                  <a:lnTo>
                    <a:pt x="2661" y="21296"/>
                  </a:lnTo>
                  <a:lnTo>
                    <a:pt x="2558" y="21363"/>
                  </a:lnTo>
                  <a:lnTo>
                    <a:pt x="2451" y="21424"/>
                  </a:lnTo>
                  <a:lnTo>
                    <a:pt x="2339" y="21476"/>
                  </a:lnTo>
                  <a:lnTo>
                    <a:pt x="2220" y="21519"/>
                  </a:lnTo>
                  <a:lnTo>
                    <a:pt x="2099" y="21554"/>
                  </a:lnTo>
                  <a:lnTo>
                    <a:pt x="1975" y="21579"/>
                  </a:lnTo>
                  <a:lnTo>
                    <a:pt x="1847" y="21594"/>
                  </a:lnTo>
                  <a:lnTo>
                    <a:pt x="1717" y="21600"/>
                  </a:lnTo>
                  <a:lnTo>
                    <a:pt x="1583" y="21596"/>
                  </a:lnTo>
                  <a:lnTo>
                    <a:pt x="1448" y="21581"/>
                  </a:lnTo>
                  <a:lnTo>
                    <a:pt x="1310" y="21555"/>
                  </a:lnTo>
                  <a:lnTo>
                    <a:pt x="1172" y="21518"/>
                  </a:lnTo>
                  <a:lnTo>
                    <a:pt x="1035" y="21471"/>
                  </a:lnTo>
                  <a:lnTo>
                    <a:pt x="896" y="21413"/>
                  </a:lnTo>
                  <a:lnTo>
                    <a:pt x="757" y="21344"/>
                  </a:lnTo>
                  <a:lnTo>
                    <a:pt x="617" y="21261"/>
                  </a:lnTo>
                  <a:lnTo>
                    <a:pt x="478" y="21166"/>
                  </a:lnTo>
                  <a:lnTo>
                    <a:pt x="389" y="21042"/>
                  </a:lnTo>
                  <a:lnTo>
                    <a:pt x="308" y="20918"/>
                  </a:lnTo>
                  <a:lnTo>
                    <a:pt x="239" y="20792"/>
                  </a:lnTo>
                  <a:lnTo>
                    <a:pt x="177" y="20666"/>
                  </a:lnTo>
                  <a:lnTo>
                    <a:pt x="125" y="20541"/>
                  </a:lnTo>
                  <a:lnTo>
                    <a:pt x="82" y="20415"/>
                  </a:lnTo>
                  <a:lnTo>
                    <a:pt x="48" y="20289"/>
                  </a:lnTo>
                  <a:lnTo>
                    <a:pt x="22" y="20166"/>
                  </a:lnTo>
                  <a:lnTo>
                    <a:pt x="6" y="20041"/>
                  </a:lnTo>
                  <a:lnTo>
                    <a:pt x="0" y="19921"/>
                  </a:lnTo>
                  <a:lnTo>
                    <a:pt x="1" y="19800"/>
                  </a:lnTo>
                  <a:lnTo>
                    <a:pt x="10" y="19682"/>
                  </a:lnTo>
                  <a:lnTo>
                    <a:pt x="29" y="19565"/>
                  </a:lnTo>
                  <a:lnTo>
                    <a:pt x="56" y="19452"/>
                  </a:lnTo>
                  <a:lnTo>
                    <a:pt x="90" y="19342"/>
                  </a:lnTo>
                  <a:lnTo>
                    <a:pt x="135" y="19233"/>
                  </a:lnTo>
                  <a:lnTo>
                    <a:pt x="185" y="19129"/>
                  </a:lnTo>
                  <a:lnTo>
                    <a:pt x="244" y="19029"/>
                  </a:lnTo>
                  <a:lnTo>
                    <a:pt x="312" y="18933"/>
                  </a:lnTo>
                  <a:lnTo>
                    <a:pt x="387" y="18841"/>
                  </a:lnTo>
                  <a:lnTo>
                    <a:pt x="470" y="18755"/>
                  </a:lnTo>
                  <a:lnTo>
                    <a:pt x="561" y="18672"/>
                  </a:lnTo>
                  <a:lnTo>
                    <a:pt x="659" y="18596"/>
                  </a:lnTo>
                  <a:lnTo>
                    <a:pt x="765" y="18525"/>
                  </a:lnTo>
                  <a:lnTo>
                    <a:pt x="877" y="18461"/>
                  </a:lnTo>
                  <a:lnTo>
                    <a:pt x="997" y="18402"/>
                  </a:lnTo>
                  <a:lnTo>
                    <a:pt x="1123" y="18350"/>
                  </a:lnTo>
                  <a:lnTo>
                    <a:pt x="1258" y="18305"/>
                  </a:lnTo>
                  <a:lnTo>
                    <a:pt x="1398" y="18266"/>
                  </a:lnTo>
                  <a:lnTo>
                    <a:pt x="1547" y="18235"/>
                  </a:lnTo>
                  <a:lnTo>
                    <a:pt x="1702" y="18213"/>
                  </a:lnTo>
                  <a:lnTo>
                    <a:pt x="1864" y="18199"/>
                  </a:lnTo>
                  <a:lnTo>
                    <a:pt x="2079" y="18016"/>
                  </a:lnTo>
                  <a:lnTo>
                    <a:pt x="659" y="16316"/>
                  </a:lnTo>
                  <a:lnTo>
                    <a:pt x="2312" y="14647"/>
                  </a:lnTo>
                  <a:lnTo>
                    <a:pt x="2613" y="14918"/>
                  </a:lnTo>
                  <a:lnTo>
                    <a:pt x="2922" y="15178"/>
                  </a:lnTo>
                  <a:lnTo>
                    <a:pt x="3235" y="15428"/>
                  </a:lnTo>
                  <a:lnTo>
                    <a:pt x="3556" y="15670"/>
                  </a:lnTo>
                  <a:lnTo>
                    <a:pt x="3882" y="15901"/>
                  </a:lnTo>
                  <a:lnTo>
                    <a:pt x="4215" y="16123"/>
                  </a:lnTo>
                  <a:lnTo>
                    <a:pt x="4552" y="16331"/>
                  </a:lnTo>
                  <a:lnTo>
                    <a:pt x="4893" y="16530"/>
                  </a:lnTo>
                  <a:lnTo>
                    <a:pt x="5241" y="16716"/>
                  </a:lnTo>
                  <a:lnTo>
                    <a:pt x="5594" y="16891"/>
                  </a:lnTo>
                  <a:lnTo>
                    <a:pt x="5950" y="17051"/>
                  </a:lnTo>
                  <a:lnTo>
                    <a:pt x="6310" y="17200"/>
                  </a:lnTo>
                  <a:lnTo>
                    <a:pt x="6675" y="17334"/>
                  </a:lnTo>
                  <a:lnTo>
                    <a:pt x="7044" y="17455"/>
                  </a:lnTo>
                  <a:lnTo>
                    <a:pt x="7417" y="17561"/>
                  </a:lnTo>
                  <a:lnTo>
                    <a:pt x="7792" y="17653"/>
                  </a:lnTo>
                  <a:lnTo>
                    <a:pt x="8171" y="17731"/>
                  </a:lnTo>
                  <a:lnTo>
                    <a:pt x="8553" y="17791"/>
                  </a:lnTo>
                  <a:lnTo>
                    <a:pt x="8938" y="17837"/>
                  </a:lnTo>
                  <a:lnTo>
                    <a:pt x="9324" y="17866"/>
                  </a:lnTo>
                  <a:lnTo>
                    <a:pt x="9713" y="17878"/>
                  </a:lnTo>
                  <a:lnTo>
                    <a:pt x="10107" y="17873"/>
                  </a:lnTo>
                  <a:lnTo>
                    <a:pt x="10500" y="17850"/>
                  </a:lnTo>
                  <a:lnTo>
                    <a:pt x="10894" y="17808"/>
                  </a:lnTo>
                  <a:lnTo>
                    <a:pt x="11290" y="17751"/>
                  </a:lnTo>
                  <a:lnTo>
                    <a:pt x="11689" y="17672"/>
                  </a:lnTo>
                  <a:lnTo>
                    <a:pt x="12087" y="17575"/>
                  </a:lnTo>
                  <a:lnTo>
                    <a:pt x="12486" y="17459"/>
                  </a:lnTo>
                  <a:lnTo>
                    <a:pt x="12886" y="17323"/>
                  </a:lnTo>
                  <a:lnTo>
                    <a:pt x="13287" y="17165"/>
                  </a:lnTo>
                  <a:lnTo>
                    <a:pt x="13687" y="16988"/>
                  </a:lnTo>
                  <a:lnTo>
                    <a:pt x="14088" y="16788"/>
                  </a:lnTo>
                  <a:lnTo>
                    <a:pt x="7006" y="10060"/>
                  </a:lnTo>
                  <a:lnTo>
                    <a:pt x="5054" y="12053"/>
                  </a:lnTo>
                  <a:lnTo>
                    <a:pt x="1912" y="8966"/>
                  </a:lnTo>
                  <a:lnTo>
                    <a:pt x="7307" y="3368"/>
                  </a:lnTo>
                  <a:lnTo>
                    <a:pt x="7430" y="3396"/>
                  </a:lnTo>
                  <a:lnTo>
                    <a:pt x="7552" y="3421"/>
                  </a:lnTo>
                  <a:lnTo>
                    <a:pt x="7674" y="3443"/>
                  </a:lnTo>
                  <a:lnTo>
                    <a:pt x="7793" y="3463"/>
                  </a:lnTo>
                  <a:lnTo>
                    <a:pt x="7912" y="3480"/>
                  </a:lnTo>
                  <a:lnTo>
                    <a:pt x="8030" y="3491"/>
                  </a:lnTo>
                  <a:lnTo>
                    <a:pt x="8147" y="3503"/>
                  </a:lnTo>
                  <a:lnTo>
                    <a:pt x="8262" y="3510"/>
                  </a:lnTo>
                  <a:lnTo>
                    <a:pt x="8379" y="3514"/>
                  </a:lnTo>
                  <a:lnTo>
                    <a:pt x="8491" y="3514"/>
                  </a:lnTo>
                  <a:lnTo>
                    <a:pt x="8603" y="3511"/>
                  </a:lnTo>
                  <a:lnTo>
                    <a:pt x="8717" y="3506"/>
                  </a:lnTo>
                  <a:lnTo>
                    <a:pt x="8827" y="3495"/>
                  </a:lnTo>
                  <a:lnTo>
                    <a:pt x="8936" y="3482"/>
                  </a:lnTo>
                  <a:lnTo>
                    <a:pt x="9043" y="3466"/>
                  </a:lnTo>
                  <a:lnTo>
                    <a:pt x="9152" y="3447"/>
                  </a:lnTo>
                  <a:lnTo>
                    <a:pt x="9259" y="3423"/>
                  </a:lnTo>
                  <a:lnTo>
                    <a:pt x="9363" y="3396"/>
                  </a:lnTo>
                  <a:lnTo>
                    <a:pt x="9467" y="3367"/>
                  </a:lnTo>
                  <a:lnTo>
                    <a:pt x="9569" y="3333"/>
                  </a:lnTo>
                  <a:lnTo>
                    <a:pt x="9671" y="3295"/>
                  </a:lnTo>
                  <a:lnTo>
                    <a:pt x="9772" y="3252"/>
                  </a:lnTo>
                  <a:lnTo>
                    <a:pt x="9871" y="3207"/>
                  </a:lnTo>
                  <a:lnTo>
                    <a:pt x="9969" y="3158"/>
                  </a:lnTo>
                  <a:lnTo>
                    <a:pt x="10067" y="3104"/>
                  </a:lnTo>
                  <a:lnTo>
                    <a:pt x="10162" y="3048"/>
                  </a:lnTo>
                  <a:lnTo>
                    <a:pt x="10257" y="2987"/>
                  </a:lnTo>
                  <a:lnTo>
                    <a:pt x="10349" y="2922"/>
                  </a:lnTo>
                  <a:lnTo>
                    <a:pt x="10441" y="2853"/>
                  </a:lnTo>
                  <a:lnTo>
                    <a:pt x="10531" y="2780"/>
                  </a:lnTo>
                  <a:lnTo>
                    <a:pt x="10619" y="2704"/>
                  </a:lnTo>
                  <a:lnTo>
                    <a:pt x="10707" y="2622"/>
                  </a:lnTo>
                  <a:lnTo>
                    <a:pt x="12415" y="4338"/>
                  </a:lnTo>
                  <a:lnTo>
                    <a:pt x="9703" y="7189"/>
                  </a:lnTo>
                  <a:lnTo>
                    <a:pt x="16929" y="14235"/>
                  </a:lnTo>
                  <a:lnTo>
                    <a:pt x="17150" y="13827"/>
                  </a:lnTo>
                  <a:lnTo>
                    <a:pt x="17342" y="13397"/>
                  </a:lnTo>
                  <a:lnTo>
                    <a:pt x="17506" y="12951"/>
                  </a:lnTo>
                  <a:lnTo>
                    <a:pt x="17638" y="12490"/>
                  </a:lnTo>
                  <a:lnTo>
                    <a:pt x="17744" y="12015"/>
                  </a:lnTo>
                  <a:lnTo>
                    <a:pt x="17820" y="11528"/>
                  </a:lnTo>
                  <a:lnTo>
                    <a:pt x="17868" y="11032"/>
                  </a:lnTo>
                  <a:lnTo>
                    <a:pt x="17889" y="10525"/>
                  </a:lnTo>
                  <a:lnTo>
                    <a:pt x="17881" y="10012"/>
                  </a:lnTo>
                  <a:lnTo>
                    <a:pt x="17847" y="9495"/>
                  </a:lnTo>
                  <a:lnTo>
                    <a:pt x="17785" y="8972"/>
                  </a:lnTo>
                  <a:lnTo>
                    <a:pt x="17697" y="8447"/>
                  </a:lnTo>
                  <a:lnTo>
                    <a:pt x="17582" y="7922"/>
                  </a:lnTo>
                  <a:lnTo>
                    <a:pt x="17441" y="7397"/>
                  </a:lnTo>
                  <a:lnTo>
                    <a:pt x="17275" y="6876"/>
                  </a:lnTo>
                  <a:lnTo>
                    <a:pt x="17084" y="6358"/>
                  </a:lnTo>
                  <a:lnTo>
                    <a:pt x="16868" y="5846"/>
                  </a:lnTo>
                  <a:lnTo>
                    <a:pt x="16625" y="5342"/>
                  </a:lnTo>
                  <a:lnTo>
                    <a:pt x="16361" y="4849"/>
                  </a:lnTo>
                  <a:lnTo>
                    <a:pt x="16072" y="4364"/>
                  </a:lnTo>
                  <a:lnTo>
                    <a:pt x="15757" y="3893"/>
                  </a:lnTo>
                  <a:lnTo>
                    <a:pt x="15420" y="3436"/>
                  </a:lnTo>
                  <a:lnTo>
                    <a:pt x="15061" y="2995"/>
                  </a:lnTo>
                  <a:lnTo>
                    <a:pt x="14678" y="2570"/>
                  </a:lnTo>
                  <a:lnTo>
                    <a:pt x="14273" y="2166"/>
                  </a:lnTo>
                  <a:lnTo>
                    <a:pt x="13845" y="1781"/>
                  </a:lnTo>
                  <a:lnTo>
                    <a:pt x="13397" y="1419"/>
                  </a:lnTo>
                  <a:lnTo>
                    <a:pt x="12926" y="1081"/>
                  </a:lnTo>
                  <a:lnTo>
                    <a:pt x="12434" y="767"/>
                  </a:lnTo>
                  <a:lnTo>
                    <a:pt x="11920" y="483"/>
                  </a:lnTo>
                  <a:lnTo>
                    <a:pt x="11388" y="227"/>
                  </a:lnTo>
                  <a:lnTo>
                    <a:pt x="10834" y="0"/>
                  </a:lnTo>
                  <a:close/>
                </a:path>
              </a:pathLst>
            </a:custGeom>
            <a:solidFill>
              <a:srgbClr val="FFD797"/>
            </a:solidFill>
            <a:ln cap="flat" cmpd="sng">
              <a:noFill/>
              <a:prstDash val="solid"/>
              <a:round/>
            </a:ln>
          </p:spPr>
        </p:sp>
      </p:grpSp>
      <p:sp>
        <p:nvSpPr>
          <p:cNvPr id="360" name="矩形"/>
          <p:cNvSpPr>
            <a:spLocks/>
          </p:cNvSpPr>
          <p:nvPr/>
        </p:nvSpPr>
        <p:spPr>
          <a:xfrm>
            <a:off x="878993" y="915566"/>
            <a:ext cx="7315025" cy="1023742"/>
          </a:xfrm>
          <a:prstGeom prst="rect">
            <a:avLst/>
          </a:prstGeom>
          <a:noFill/>
          <a:ln w="12700" cap="flat" cmpd="sng">
            <a:noFill/>
            <a:prstDash val="solid"/>
            <a:miter/>
          </a:ln>
        </p:spPr>
        <p:txBody>
          <a:bodyPr vert="horz" wrap="square" lIns="91440" tIns="45720" rIns="91440" bIns="45720" anchor="t" anchorCtr="0">
            <a:prstTxWarp prst="textNoShape">
              <a:avLst/>
            </a:prstTxWarp>
            <a:spAutoFit/>
          </a:bodyPr>
          <a:lstStyle/>
          <a:p>
            <a:pPr algn="just">
              <a:lnSpc>
                <a:spcPct val="150000"/>
              </a:lnSpc>
            </a:pPr>
            <a:r>
              <a:rPr lang="zh-CN" altLang="en-US" sz="1400" dirty="0">
                <a:solidFill>
                  <a:srgbClr val="404040"/>
                </a:solidFill>
                <a:latin typeface="微软雅黑" pitchFamily="34" charset="-122"/>
                <a:ea typeface="微软雅黑" pitchFamily="34" charset="-122"/>
                <a:cs typeface="Calibri" charset="0"/>
              </a:rPr>
              <a:t>说起湖里，大家想到的可能是占据厦门岛半壁江山的湖里区，也可能是腾笼换鸟、产业升级的湖里街道，甚至还可能是那个“调到湖里，快去救人”的老段子。但是，厦门经济特区纪念馆展厅里的这张老照片带你认识一个可能并不熟悉的湖里，那就是一派田园风光的湖里社。</a:t>
            </a:r>
            <a:endParaRPr lang="en-US" altLang="zh-CN" sz="1400" b="0" i="0" u="none" strike="noStrike" kern="1200" cap="none" spc="0" baseline="0" dirty="0">
              <a:solidFill>
                <a:srgbClr val="404040"/>
              </a:solidFill>
              <a:latin typeface="微软雅黑" pitchFamily="34" charset="-122"/>
              <a:ea typeface="微软雅黑" pitchFamily="34" charset="-122"/>
              <a:cs typeface="Calibri" charset="0"/>
            </a:endParaRPr>
          </a:p>
        </p:txBody>
      </p:sp>
      <p:pic>
        <p:nvPicPr>
          <p:cNvPr id="1026" name="Picture 2">
            <a:extLst>
              <a:ext uri="{FF2B5EF4-FFF2-40B4-BE49-F238E27FC236}">
                <a16:creationId xmlns:a16="http://schemas.microsoft.com/office/drawing/2014/main" id="{680B6857-291C-4AAE-8674-46BFFD9BF6D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 r="286" b="11023"/>
          <a:stretch/>
        </p:blipFill>
        <p:spPr bwMode="auto">
          <a:xfrm>
            <a:off x="2209619" y="2283710"/>
            <a:ext cx="4825693" cy="20319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6553973"/>
      </p:ext>
    </p:extLst>
  </p:cSld>
  <p:clrMapOvr>
    <a:masterClrMapping/>
  </p:clrMapOvr>
  <p:transition spd="slow" advTm="2000">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3" presetClass="entr" presetSubtype="0" fill="hold" grpId="0" nodeType="withEffect">
                                  <p:stCondLst>
                                    <p:cond delay="0"/>
                                  </p:stCondLst>
                                  <p:childTnLst>
                                    <p:set>
                                      <p:cBhvr>
                                        <p:cTn id="6" dur="1" fill="hold">
                                          <p:stCondLst>
                                            <p:cond delay="0"/>
                                          </p:stCondLst>
                                        </p:cTn>
                                        <p:tgtEl>
                                          <p:spTgt spid="356"/>
                                        </p:tgtEl>
                                        <p:attrNameLst>
                                          <p:attrName>style.visibility</p:attrName>
                                        </p:attrNameLst>
                                      </p:cBhvr>
                                      <p:to>
                                        <p:strVal val="visible"/>
                                      </p:to>
                                    </p:set>
                                    <p:anim calcmode="lin" valueType="num">
                                      <p:cBhvr>
                                        <p:cTn id="7" dur="500" fill="hold"/>
                                        <p:tgtEl>
                                          <p:spTgt spid="356"/>
                                        </p:tgtEl>
                                        <p:attrNameLst>
                                          <p:attrName>ppt_w</p:attrName>
                                        </p:attrNameLst>
                                      </p:cBhvr>
                                      <p:tavLst>
                                        <p:tav tm="0">
                                          <p:val>
                                            <p:fltVal val="0"/>
                                          </p:val>
                                        </p:tav>
                                        <p:tav tm="100000">
                                          <p:val>
                                            <p:strVal val="#ppt_w"/>
                                          </p:val>
                                        </p:tav>
                                      </p:tavLst>
                                    </p:anim>
                                    <p:anim calcmode="lin" valueType="num">
                                      <p:cBhvr>
                                        <p:cTn id="8" dur="500" fill="hold"/>
                                        <p:tgtEl>
                                          <p:spTgt spid="356"/>
                                        </p:tgtEl>
                                        <p:attrNameLst>
                                          <p:attrName>ppt_h</p:attrName>
                                        </p:attrNameLst>
                                      </p:cBhvr>
                                      <p:tavLst>
                                        <p:tav tm="0">
                                          <p:val>
                                            <p:fltVal val="0"/>
                                          </p:val>
                                        </p:tav>
                                        <p:tav tm="100000">
                                          <p:val>
                                            <p:strVal val="#ppt_h"/>
                                          </p:val>
                                        </p:tav>
                                      </p:tavLst>
                                    </p:anim>
                                    <p:animEffect transition="in" filter="fade">
                                      <p:cBhvr>
                                        <p:cTn id="9" dur="500"/>
                                        <p:tgtEl>
                                          <p:spTgt spid="356"/>
                                        </p:tgtEl>
                                      </p:cBhvr>
                                    </p:animEffect>
                                  </p:childTnLst>
                                </p:cTn>
                              </p:par>
                              <p:par>
                                <p:cTn id="10" presetID="53" presetClass="entr" presetSubtype="0" fill="hold" grpId="0" nodeType="withEffect">
                                  <p:stCondLst>
                                    <p:cond delay="0"/>
                                  </p:stCondLst>
                                  <p:childTnLst>
                                    <p:set>
                                      <p:cBhvr>
                                        <p:cTn id="11" dur="1" fill="hold">
                                          <p:stCondLst>
                                            <p:cond delay="0"/>
                                          </p:stCondLst>
                                        </p:cTn>
                                        <p:tgtEl>
                                          <p:spTgt spid="359"/>
                                        </p:tgtEl>
                                        <p:attrNameLst>
                                          <p:attrName>style.visibility</p:attrName>
                                        </p:attrNameLst>
                                      </p:cBhvr>
                                      <p:to>
                                        <p:strVal val="visible"/>
                                      </p:to>
                                    </p:set>
                                    <p:anim calcmode="lin" valueType="num">
                                      <p:cBhvr>
                                        <p:cTn id="12" dur="500" fill="hold"/>
                                        <p:tgtEl>
                                          <p:spTgt spid="359"/>
                                        </p:tgtEl>
                                        <p:attrNameLst>
                                          <p:attrName>ppt_w</p:attrName>
                                        </p:attrNameLst>
                                      </p:cBhvr>
                                      <p:tavLst>
                                        <p:tav tm="0">
                                          <p:val>
                                            <p:fltVal val="0"/>
                                          </p:val>
                                        </p:tav>
                                        <p:tav tm="100000">
                                          <p:val>
                                            <p:strVal val="#ppt_w"/>
                                          </p:val>
                                        </p:tav>
                                      </p:tavLst>
                                    </p:anim>
                                    <p:anim calcmode="lin" valueType="num">
                                      <p:cBhvr>
                                        <p:cTn id="13" dur="500" fill="hold"/>
                                        <p:tgtEl>
                                          <p:spTgt spid="359"/>
                                        </p:tgtEl>
                                        <p:attrNameLst>
                                          <p:attrName>ppt_h</p:attrName>
                                        </p:attrNameLst>
                                      </p:cBhvr>
                                      <p:tavLst>
                                        <p:tav tm="0">
                                          <p:val>
                                            <p:fltVal val="0"/>
                                          </p:val>
                                        </p:tav>
                                        <p:tav tm="100000">
                                          <p:val>
                                            <p:strVal val="#ppt_h"/>
                                          </p:val>
                                        </p:tav>
                                      </p:tavLst>
                                    </p:anim>
                                    <p:animEffect transition="in" filter="fade">
                                      <p:cBhvr>
                                        <p:cTn id="14" dur="500"/>
                                        <p:tgtEl>
                                          <p:spTgt spid="359"/>
                                        </p:tgtEl>
                                      </p:cBhvr>
                                    </p:animEffect>
                                  </p:childTnLst>
                                </p:cTn>
                              </p:par>
                            </p:childTnLst>
                          </p:cTn>
                        </p:par>
                        <p:par>
                          <p:cTn id="15" fill="hold" nodeType="withGroup">
                            <p:stCondLst>
                              <p:cond delay="500"/>
                            </p:stCondLst>
                            <p:childTnLst>
                              <p:par>
                                <p:cTn id="16" presetID="42" presetClass="entr" presetSubtype="0" fill="hold" grpId="0" nodeType="afterEffect">
                                  <p:stCondLst>
                                    <p:cond delay="0"/>
                                  </p:stCondLst>
                                  <p:childTnLst>
                                    <p:set>
                                      <p:cBhvr>
                                        <p:cTn id="17" dur="1" fill="hold">
                                          <p:stCondLst>
                                            <p:cond delay="0"/>
                                          </p:stCondLst>
                                        </p:cTn>
                                        <p:tgtEl>
                                          <p:spTgt spid="360"/>
                                        </p:tgtEl>
                                        <p:attrNameLst>
                                          <p:attrName>style.visibility</p:attrName>
                                        </p:attrNameLst>
                                      </p:cBhvr>
                                      <p:to>
                                        <p:strVal val="visible"/>
                                      </p:to>
                                    </p:set>
                                    <p:animEffect transition="in" filter="fade">
                                      <p:cBhvr>
                                        <p:cTn id="18" dur="1000"/>
                                        <p:tgtEl>
                                          <p:spTgt spid="360"/>
                                        </p:tgtEl>
                                      </p:cBhvr>
                                    </p:animEffect>
                                    <p:anim calcmode="lin" valueType="num">
                                      <p:cBhvr>
                                        <p:cTn id="19" dur="1000" fill="hold"/>
                                        <p:tgtEl>
                                          <p:spTgt spid="360"/>
                                        </p:tgtEl>
                                        <p:attrNameLst>
                                          <p:attrName>ppt_x</p:attrName>
                                        </p:attrNameLst>
                                      </p:cBhvr>
                                      <p:tavLst>
                                        <p:tav tm="0">
                                          <p:val>
                                            <p:strVal val="#ppt_x"/>
                                          </p:val>
                                        </p:tav>
                                        <p:tav tm="100000">
                                          <p:val>
                                            <p:strVal val="#ppt_x"/>
                                          </p:val>
                                        </p:tav>
                                      </p:tavLst>
                                    </p:anim>
                                    <p:anim calcmode="lin" valueType="num">
                                      <p:cBhvr>
                                        <p:cTn id="20" dur="1000" fill="hold"/>
                                        <p:tgtEl>
                                          <p:spTgt spid="36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6" grpId="0" animBg="1"/>
      <p:bldP spid="359" grpId="0" animBg="1"/>
      <p:bldP spid="360" grpId="0"/>
    </p:bldLst>
  </p:timing>
</p:sld>
</file>

<file path=ppt/slides/slide35.xml><?xml version="1.0" encoding="utf-8"?>
<p:sld xmlns:a="http://schemas.openxmlformats.org/drawingml/2006/main" xmlns:r="http://schemas.openxmlformats.org/officeDocument/2006/relationships" xmlns:p="http://schemas.openxmlformats.org/presentationml/2006/main" showMasterSp="0">
  <p:cSld>
    <p:bg>
      <p:bgPr>
        <a:blipFill>
          <a:blip r:embed="rId3"/>
          <a:stretch/>
        </a:blipFill>
        <a:effectLst/>
      </p:bgPr>
    </p:bg>
    <p:spTree>
      <p:nvGrpSpPr>
        <p:cNvPr id="1" name=""/>
        <p:cNvGrpSpPr/>
        <p:nvPr/>
      </p:nvGrpSpPr>
      <p:grpSpPr>
        <a:xfrm>
          <a:off x="0" y="0"/>
          <a:ext cx="0" cy="0"/>
          <a:chOff x="0" y="0"/>
          <a:chExt cx="0" cy="0"/>
        </a:xfrm>
      </p:grpSpPr>
      <p:sp>
        <p:nvSpPr>
          <p:cNvPr id="356" name="圆角矩形"/>
          <p:cNvSpPr>
            <a:spLocks/>
          </p:cNvSpPr>
          <p:nvPr/>
        </p:nvSpPr>
        <p:spPr>
          <a:xfrm>
            <a:off x="640486" y="339501"/>
            <a:ext cx="7963960" cy="369332"/>
          </a:xfrm>
          <a:prstGeom prst="roundRect">
            <a:avLst>
              <a:gd name="adj" fmla="val 16666"/>
            </a:avLst>
          </a:prstGeom>
          <a:pattFill prst="wdUpDiag">
            <a:fgClr>
              <a:srgbClr val="AE0E16"/>
            </a:fgClr>
            <a:bgClr>
              <a:srgbClr val="820A10"/>
            </a:bgClr>
          </a:pattFill>
          <a:ln w="25400" cap="flat" cmpd="sng">
            <a:noFill/>
            <a:prstDash val="solid"/>
            <a:round/>
          </a:ln>
        </p:spPr>
      </p:sp>
      <p:grpSp>
        <p:nvGrpSpPr>
          <p:cNvPr id="359" name="组合"/>
          <p:cNvGrpSpPr>
            <a:grpSpLocks/>
          </p:cNvGrpSpPr>
          <p:nvPr/>
        </p:nvGrpSpPr>
        <p:grpSpPr>
          <a:xfrm>
            <a:off x="2941213" y="289041"/>
            <a:ext cx="4439099" cy="744049"/>
            <a:chOff x="2941213" y="289041"/>
            <a:chExt cx="4439099" cy="744049"/>
          </a:xfrm>
        </p:grpSpPr>
        <p:sp>
          <p:nvSpPr>
            <p:cNvPr id="357" name="矩形"/>
            <p:cNvSpPr>
              <a:spLocks/>
            </p:cNvSpPr>
            <p:nvPr/>
          </p:nvSpPr>
          <p:spPr>
            <a:xfrm>
              <a:off x="3275854" y="289041"/>
              <a:ext cx="4104456" cy="744049"/>
            </a:xfrm>
            <a:prstGeom prst="rect">
              <a:avLst/>
            </a:prstGeom>
            <a:noFill/>
            <a:ln w="12700" cap="flat" cmpd="sng">
              <a:noFill/>
              <a:prstDash val="solid"/>
              <a:miter/>
            </a:ln>
          </p:spPr>
          <p:txBody>
            <a:bodyPr vert="horz" wrap="square" lIns="91440" tIns="45720" rIns="91440" bIns="45720" anchor="t" anchorCtr="0">
              <a:prstTxWarp prst="textNoShape">
                <a:avLst/>
              </a:prstTxWarp>
              <a:spAutoFit/>
            </a:bodyPr>
            <a:lstStyle/>
            <a:p>
              <a:pPr marL="0" indent="0" algn="l">
                <a:lnSpc>
                  <a:spcPct val="150000"/>
                </a:lnSpc>
                <a:spcBef>
                  <a:spcPts val="0"/>
                </a:spcBef>
                <a:spcAft>
                  <a:spcPts val="0"/>
                </a:spcAft>
                <a:buNone/>
              </a:pPr>
              <a:r>
                <a:rPr lang="zh-CN" altLang="en-US" sz="1500" b="1" i="0" u="none" strike="noStrike" kern="1200" cap="none" spc="0" baseline="0">
                  <a:solidFill>
                    <a:srgbClr val="FFD797"/>
                  </a:solidFill>
                  <a:latin typeface="微软雅黑" pitchFamily="34" charset="-122"/>
                  <a:ea typeface="微软雅黑" pitchFamily="34" charset="-122"/>
                  <a:cs typeface="Calibri" charset="0"/>
                </a:rPr>
                <a:t>纪念馆信息</a:t>
              </a:r>
              <a:r>
                <a:rPr lang="en-US" altLang="zh-CN" sz="1500" b="1" i="0" u="none" strike="noStrike" kern="1200" cap="none" spc="0" baseline="0">
                  <a:solidFill>
                    <a:srgbClr val="FFD797"/>
                  </a:solidFill>
                  <a:latin typeface="微软雅黑" pitchFamily="34" charset="-122"/>
                  <a:ea typeface="微软雅黑" pitchFamily="34" charset="-122"/>
                  <a:cs typeface="Calibri" charset="0"/>
                </a:rPr>
                <a:t>——</a:t>
              </a:r>
              <a:r>
                <a:rPr lang="zh-CN" altLang="en-US" sz="1500" b="1" i="0" u="none" strike="noStrike" kern="1200" cap="none" spc="0" baseline="0">
                  <a:solidFill>
                    <a:srgbClr val="FFD797"/>
                  </a:solidFill>
                  <a:latin typeface="微软雅黑" pitchFamily="34" charset="-122"/>
                  <a:ea typeface="微软雅黑" pitchFamily="34" charset="-122"/>
                  <a:cs typeface="Calibri" charset="0"/>
                </a:rPr>
                <a:t>厦门经济特区纪念馆</a:t>
              </a:r>
              <a:endParaRPr lang="en-US" altLang="zh-CN" sz="1500" b="1" i="0" u="none" strike="noStrike" kern="1200" cap="none" spc="0" baseline="0">
                <a:solidFill>
                  <a:srgbClr val="FFD797"/>
                </a:solidFill>
                <a:latin typeface="微软雅黑" pitchFamily="34" charset="-122"/>
                <a:ea typeface="微软雅黑" pitchFamily="34" charset="-122"/>
                <a:cs typeface="Calibri" charset="0"/>
              </a:endParaRPr>
            </a:p>
            <a:p>
              <a:pPr marL="0" indent="0" algn="l">
                <a:lnSpc>
                  <a:spcPct val="150000"/>
                </a:lnSpc>
                <a:spcBef>
                  <a:spcPts val="0"/>
                </a:spcBef>
                <a:spcAft>
                  <a:spcPts val="0"/>
                </a:spcAft>
                <a:buNone/>
              </a:pPr>
              <a:endParaRPr lang="zh-CN" altLang="en-US" sz="1500" b="1" i="0" u="none" strike="noStrike" kern="1200" cap="none" spc="0" baseline="0">
                <a:solidFill>
                  <a:srgbClr val="FFD797"/>
                </a:solidFill>
                <a:latin typeface="微软雅黑" pitchFamily="34" charset="-122"/>
                <a:ea typeface="微软雅黑" pitchFamily="34" charset="-122"/>
                <a:cs typeface="Calibri" charset="0"/>
              </a:endParaRPr>
            </a:p>
          </p:txBody>
        </p:sp>
        <p:sp>
          <p:nvSpPr>
            <p:cNvPr id="358" name="曲线"/>
            <p:cNvSpPr>
              <a:spLocks/>
            </p:cNvSpPr>
            <p:nvPr/>
          </p:nvSpPr>
          <p:spPr>
            <a:xfrm>
              <a:off x="2941213" y="364902"/>
              <a:ext cx="297015" cy="302606"/>
            </a:xfrm>
            <a:custGeom>
              <a:avLst/>
              <a:gdLst>
                <a:gd name="T1" fmla="*/ 0 w 21600"/>
                <a:gd name="T2" fmla="*/ 0 h 21600"/>
                <a:gd name="T3" fmla="*/ 21600 w 21600"/>
                <a:gd name="T4" fmla="*/ 21600 h 21600"/>
              </a:gdLst>
              <a:ahLst/>
              <a:cxnLst/>
              <a:rect l="T1" t="T2" r="T3" b="T4"/>
              <a:pathLst>
                <a:path w="21600" h="21600">
                  <a:moveTo>
                    <a:pt x="10834" y="0"/>
                  </a:moveTo>
                  <a:lnTo>
                    <a:pt x="11701" y="57"/>
                  </a:lnTo>
                  <a:lnTo>
                    <a:pt x="12534" y="173"/>
                  </a:lnTo>
                  <a:lnTo>
                    <a:pt x="13338" y="339"/>
                  </a:lnTo>
                  <a:lnTo>
                    <a:pt x="14107" y="557"/>
                  </a:lnTo>
                  <a:lnTo>
                    <a:pt x="14843" y="823"/>
                  </a:lnTo>
                  <a:lnTo>
                    <a:pt x="15545" y="1134"/>
                  </a:lnTo>
                  <a:lnTo>
                    <a:pt x="16212" y="1488"/>
                  </a:lnTo>
                  <a:lnTo>
                    <a:pt x="16843" y="1882"/>
                  </a:lnTo>
                  <a:lnTo>
                    <a:pt x="17437" y="2315"/>
                  </a:lnTo>
                  <a:lnTo>
                    <a:pt x="17996" y="2781"/>
                  </a:lnTo>
                  <a:lnTo>
                    <a:pt x="18518" y="3281"/>
                  </a:lnTo>
                  <a:lnTo>
                    <a:pt x="18999" y="3810"/>
                  </a:lnTo>
                  <a:lnTo>
                    <a:pt x="19444" y="4370"/>
                  </a:lnTo>
                  <a:lnTo>
                    <a:pt x="19849" y="4951"/>
                  </a:lnTo>
                  <a:lnTo>
                    <a:pt x="20211" y="5556"/>
                  </a:lnTo>
                  <a:lnTo>
                    <a:pt x="20535" y="6183"/>
                  </a:lnTo>
                  <a:lnTo>
                    <a:pt x="20817" y="6824"/>
                  </a:lnTo>
                  <a:lnTo>
                    <a:pt x="21057" y="7482"/>
                  </a:lnTo>
                  <a:lnTo>
                    <a:pt x="21253" y="8152"/>
                  </a:lnTo>
                  <a:lnTo>
                    <a:pt x="21406" y="8832"/>
                  </a:lnTo>
                  <a:lnTo>
                    <a:pt x="21515" y="9518"/>
                  </a:lnTo>
                  <a:lnTo>
                    <a:pt x="21579" y="10210"/>
                  </a:lnTo>
                  <a:lnTo>
                    <a:pt x="21598" y="10903"/>
                  </a:lnTo>
                  <a:lnTo>
                    <a:pt x="21570" y="11598"/>
                  </a:lnTo>
                  <a:lnTo>
                    <a:pt x="21497" y="12287"/>
                  </a:lnTo>
                  <a:lnTo>
                    <a:pt x="21373" y="12973"/>
                  </a:lnTo>
                  <a:lnTo>
                    <a:pt x="21204" y="13649"/>
                  </a:lnTo>
                  <a:lnTo>
                    <a:pt x="20984" y="14316"/>
                  </a:lnTo>
                  <a:lnTo>
                    <a:pt x="20717" y="14970"/>
                  </a:lnTo>
                  <a:lnTo>
                    <a:pt x="20398" y="15607"/>
                  </a:lnTo>
                  <a:lnTo>
                    <a:pt x="20028" y="16226"/>
                  </a:lnTo>
                  <a:lnTo>
                    <a:pt x="19607" y="16826"/>
                  </a:lnTo>
                  <a:lnTo>
                    <a:pt x="21600" y="18687"/>
                  </a:lnTo>
                  <a:lnTo>
                    <a:pt x="18927" y="21421"/>
                  </a:lnTo>
                  <a:lnTo>
                    <a:pt x="16965" y="19519"/>
                  </a:lnTo>
                  <a:lnTo>
                    <a:pt x="16555" y="19763"/>
                  </a:lnTo>
                  <a:lnTo>
                    <a:pt x="16141" y="19991"/>
                  </a:lnTo>
                  <a:lnTo>
                    <a:pt x="15728" y="20204"/>
                  </a:lnTo>
                  <a:lnTo>
                    <a:pt x="15312" y="20400"/>
                  </a:lnTo>
                  <a:lnTo>
                    <a:pt x="14895" y="20581"/>
                  </a:lnTo>
                  <a:lnTo>
                    <a:pt x="14479" y="20745"/>
                  </a:lnTo>
                  <a:lnTo>
                    <a:pt x="14060" y="20893"/>
                  </a:lnTo>
                  <a:lnTo>
                    <a:pt x="13642" y="21026"/>
                  </a:lnTo>
                  <a:lnTo>
                    <a:pt x="13222" y="21140"/>
                  </a:lnTo>
                  <a:lnTo>
                    <a:pt x="12803" y="21240"/>
                  </a:lnTo>
                  <a:lnTo>
                    <a:pt x="12382" y="21324"/>
                  </a:lnTo>
                  <a:lnTo>
                    <a:pt x="11960" y="21391"/>
                  </a:lnTo>
                  <a:lnTo>
                    <a:pt x="11539" y="21442"/>
                  </a:lnTo>
                  <a:lnTo>
                    <a:pt x="11119" y="21475"/>
                  </a:lnTo>
                  <a:lnTo>
                    <a:pt x="10698" y="21492"/>
                  </a:lnTo>
                  <a:lnTo>
                    <a:pt x="10277" y="21493"/>
                  </a:lnTo>
                  <a:lnTo>
                    <a:pt x="9855" y="21476"/>
                  </a:lnTo>
                  <a:lnTo>
                    <a:pt x="9437" y="21443"/>
                  </a:lnTo>
                  <a:lnTo>
                    <a:pt x="9015" y="21393"/>
                  </a:lnTo>
                  <a:lnTo>
                    <a:pt x="8595" y="21326"/>
                  </a:lnTo>
                  <a:lnTo>
                    <a:pt x="8175" y="21241"/>
                  </a:lnTo>
                  <a:lnTo>
                    <a:pt x="7758" y="21140"/>
                  </a:lnTo>
                  <a:lnTo>
                    <a:pt x="7339" y="21023"/>
                  </a:lnTo>
                  <a:lnTo>
                    <a:pt x="6922" y="20888"/>
                  </a:lnTo>
                  <a:lnTo>
                    <a:pt x="6508" y="20734"/>
                  </a:lnTo>
                  <a:lnTo>
                    <a:pt x="6093" y="20564"/>
                  </a:lnTo>
                  <a:lnTo>
                    <a:pt x="5678" y="20377"/>
                  </a:lnTo>
                  <a:lnTo>
                    <a:pt x="5266" y="20173"/>
                  </a:lnTo>
                  <a:lnTo>
                    <a:pt x="4856" y="19949"/>
                  </a:lnTo>
                  <a:lnTo>
                    <a:pt x="4447" y="19709"/>
                  </a:lnTo>
                  <a:lnTo>
                    <a:pt x="4037" y="19452"/>
                  </a:lnTo>
                  <a:lnTo>
                    <a:pt x="3632" y="19176"/>
                  </a:lnTo>
                  <a:lnTo>
                    <a:pt x="3327" y="19469"/>
                  </a:lnTo>
                  <a:lnTo>
                    <a:pt x="3348" y="19629"/>
                  </a:lnTo>
                  <a:lnTo>
                    <a:pt x="3358" y="19783"/>
                  </a:lnTo>
                  <a:lnTo>
                    <a:pt x="3358" y="19934"/>
                  </a:lnTo>
                  <a:lnTo>
                    <a:pt x="3346" y="20079"/>
                  </a:lnTo>
                  <a:lnTo>
                    <a:pt x="3324" y="20220"/>
                  </a:lnTo>
                  <a:lnTo>
                    <a:pt x="3295" y="20355"/>
                  </a:lnTo>
                  <a:lnTo>
                    <a:pt x="3255" y="20485"/>
                  </a:lnTo>
                  <a:lnTo>
                    <a:pt x="3208" y="20608"/>
                  </a:lnTo>
                  <a:lnTo>
                    <a:pt x="3152" y="20728"/>
                  </a:lnTo>
                  <a:lnTo>
                    <a:pt x="3086" y="20839"/>
                  </a:lnTo>
                  <a:lnTo>
                    <a:pt x="3015" y="20944"/>
                  </a:lnTo>
                  <a:lnTo>
                    <a:pt x="2937" y="21043"/>
                  </a:lnTo>
                  <a:lnTo>
                    <a:pt x="2851" y="21135"/>
                  </a:lnTo>
                  <a:lnTo>
                    <a:pt x="2759" y="21219"/>
                  </a:lnTo>
                  <a:lnTo>
                    <a:pt x="2661" y="21296"/>
                  </a:lnTo>
                  <a:lnTo>
                    <a:pt x="2558" y="21363"/>
                  </a:lnTo>
                  <a:lnTo>
                    <a:pt x="2451" y="21424"/>
                  </a:lnTo>
                  <a:lnTo>
                    <a:pt x="2339" y="21476"/>
                  </a:lnTo>
                  <a:lnTo>
                    <a:pt x="2220" y="21519"/>
                  </a:lnTo>
                  <a:lnTo>
                    <a:pt x="2099" y="21554"/>
                  </a:lnTo>
                  <a:lnTo>
                    <a:pt x="1975" y="21579"/>
                  </a:lnTo>
                  <a:lnTo>
                    <a:pt x="1847" y="21594"/>
                  </a:lnTo>
                  <a:lnTo>
                    <a:pt x="1717" y="21600"/>
                  </a:lnTo>
                  <a:lnTo>
                    <a:pt x="1583" y="21596"/>
                  </a:lnTo>
                  <a:lnTo>
                    <a:pt x="1448" y="21581"/>
                  </a:lnTo>
                  <a:lnTo>
                    <a:pt x="1310" y="21555"/>
                  </a:lnTo>
                  <a:lnTo>
                    <a:pt x="1172" y="21518"/>
                  </a:lnTo>
                  <a:lnTo>
                    <a:pt x="1035" y="21471"/>
                  </a:lnTo>
                  <a:lnTo>
                    <a:pt x="896" y="21413"/>
                  </a:lnTo>
                  <a:lnTo>
                    <a:pt x="757" y="21344"/>
                  </a:lnTo>
                  <a:lnTo>
                    <a:pt x="617" y="21261"/>
                  </a:lnTo>
                  <a:lnTo>
                    <a:pt x="478" y="21166"/>
                  </a:lnTo>
                  <a:lnTo>
                    <a:pt x="389" y="21042"/>
                  </a:lnTo>
                  <a:lnTo>
                    <a:pt x="308" y="20918"/>
                  </a:lnTo>
                  <a:lnTo>
                    <a:pt x="239" y="20792"/>
                  </a:lnTo>
                  <a:lnTo>
                    <a:pt x="177" y="20666"/>
                  </a:lnTo>
                  <a:lnTo>
                    <a:pt x="125" y="20541"/>
                  </a:lnTo>
                  <a:lnTo>
                    <a:pt x="82" y="20415"/>
                  </a:lnTo>
                  <a:lnTo>
                    <a:pt x="48" y="20289"/>
                  </a:lnTo>
                  <a:lnTo>
                    <a:pt x="22" y="20166"/>
                  </a:lnTo>
                  <a:lnTo>
                    <a:pt x="6" y="20041"/>
                  </a:lnTo>
                  <a:lnTo>
                    <a:pt x="0" y="19921"/>
                  </a:lnTo>
                  <a:lnTo>
                    <a:pt x="1" y="19800"/>
                  </a:lnTo>
                  <a:lnTo>
                    <a:pt x="10" y="19682"/>
                  </a:lnTo>
                  <a:lnTo>
                    <a:pt x="29" y="19565"/>
                  </a:lnTo>
                  <a:lnTo>
                    <a:pt x="56" y="19452"/>
                  </a:lnTo>
                  <a:lnTo>
                    <a:pt x="90" y="19342"/>
                  </a:lnTo>
                  <a:lnTo>
                    <a:pt x="135" y="19233"/>
                  </a:lnTo>
                  <a:lnTo>
                    <a:pt x="185" y="19129"/>
                  </a:lnTo>
                  <a:lnTo>
                    <a:pt x="244" y="19029"/>
                  </a:lnTo>
                  <a:lnTo>
                    <a:pt x="312" y="18933"/>
                  </a:lnTo>
                  <a:lnTo>
                    <a:pt x="387" y="18841"/>
                  </a:lnTo>
                  <a:lnTo>
                    <a:pt x="470" y="18755"/>
                  </a:lnTo>
                  <a:lnTo>
                    <a:pt x="561" y="18672"/>
                  </a:lnTo>
                  <a:lnTo>
                    <a:pt x="659" y="18596"/>
                  </a:lnTo>
                  <a:lnTo>
                    <a:pt x="765" y="18525"/>
                  </a:lnTo>
                  <a:lnTo>
                    <a:pt x="877" y="18461"/>
                  </a:lnTo>
                  <a:lnTo>
                    <a:pt x="997" y="18402"/>
                  </a:lnTo>
                  <a:lnTo>
                    <a:pt x="1123" y="18350"/>
                  </a:lnTo>
                  <a:lnTo>
                    <a:pt x="1258" y="18305"/>
                  </a:lnTo>
                  <a:lnTo>
                    <a:pt x="1398" y="18266"/>
                  </a:lnTo>
                  <a:lnTo>
                    <a:pt x="1547" y="18235"/>
                  </a:lnTo>
                  <a:lnTo>
                    <a:pt x="1702" y="18213"/>
                  </a:lnTo>
                  <a:lnTo>
                    <a:pt x="1864" y="18199"/>
                  </a:lnTo>
                  <a:lnTo>
                    <a:pt x="2079" y="18016"/>
                  </a:lnTo>
                  <a:lnTo>
                    <a:pt x="659" y="16316"/>
                  </a:lnTo>
                  <a:lnTo>
                    <a:pt x="2312" y="14647"/>
                  </a:lnTo>
                  <a:lnTo>
                    <a:pt x="2613" y="14918"/>
                  </a:lnTo>
                  <a:lnTo>
                    <a:pt x="2922" y="15178"/>
                  </a:lnTo>
                  <a:lnTo>
                    <a:pt x="3235" y="15428"/>
                  </a:lnTo>
                  <a:lnTo>
                    <a:pt x="3556" y="15670"/>
                  </a:lnTo>
                  <a:lnTo>
                    <a:pt x="3882" y="15901"/>
                  </a:lnTo>
                  <a:lnTo>
                    <a:pt x="4215" y="16123"/>
                  </a:lnTo>
                  <a:lnTo>
                    <a:pt x="4552" y="16331"/>
                  </a:lnTo>
                  <a:lnTo>
                    <a:pt x="4893" y="16530"/>
                  </a:lnTo>
                  <a:lnTo>
                    <a:pt x="5241" y="16716"/>
                  </a:lnTo>
                  <a:lnTo>
                    <a:pt x="5594" y="16891"/>
                  </a:lnTo>
                  <a:lnTo>
                    <a:pt x="5950" y="17051"/>
                  </a:lnTo>
                  <a:lnTo>
                    <a:pt x="6310" y="17200"/>
                  </a:lnTo>
                  <a:lnTo>
                    <a:pt x="6675" y="17334"/>
                  </a:lnTo>
                  <a:lnTo>
                    <a:pt x="7044" y="17455"/>
                  </a:lnTo>
                  <a:lnTo>
                    <a:pt x="7417" y="17561"/>
                  </a:lnTo>
                  <a:lnTo>
                    <a:pt x="7792" y="17653"/>
                  </a:lnTo>
                  <a:lnTo>
                    <a:pt x="8171" y="17731"/>
                  </a:lnTo>
                  <a:lnTo>
                    <a:pt x="8553" y="17791"/>
                  </a:lnTo>
                  <a:lnTo>
                    <a:pt x="8938" y="17837"/>
                  </a:lnTo>
                  <a:lnTo>
                    <a:pt x="9324" y="17866"/>
                  </a:lnTo>
                  <a:lnTo>
                    <a:pt x="9713" y="17878"/>
                  </a:lnTo>
                  <a:lnTo>
                    <a:pt x="10107" y="17873"/>
                  </a:lnTo>
                  <a:lnTo>
                    <a:pt x="10500" y="17850"/>
                  </a:lnTo>
                  <a:lnTo>
                    <a:pt x="10894" y="17808"/>
                  </a:lnTo>
                  <a:lnTo>
                    <a:pt x="11290" y="17751"/>
                  </a:lnTo>
                  <a:lnTo>
                    <a:pt x="11689" y="17672"/>
                  </a:lnTo>
                  <a:lnTo>
                    <a:pt x="12087" y="17575"/>
                  </a:lnTo>
                  <a:lnTo>
                    <a:pt x="12486" y="17459"/>
                  </a:lnTo>
                  <a:lnTo>
                    <a:pt x="12886" y="17323"/>
                  </a:lnTo>
                  <a:lnTo>
                    <a:pt x="13287" y="17165"/>
                  </a:lnTo>
                  <a:lnTo>
                    <a:pt x="13687" y="16988"/>
                  </a:lnTo>
                  <a:lnTo>
                    <a:pt x="14088" y="16788"/>
                  </a:lnTo>
                  <a:lnTo>
                    <a:pt x="7006" y="10060"/>
                  </a:lnTo>
                  <a:lnTo>
                    <a:pt x="5054" y="12053"/>
                  </a:lnTo>
                  <a:lnTo>
                    <a:pt x="1912" y="8966"/>
                  </a:lnTo>
                  <a:lnTo>
                    <a:pt x="7307" y="3368"/>
                  </a:lnTo>
                  <a:lnTo>
                    <a:pt x="7430" y="3396"/>
                  </a:lnTo>
                  <a:lnTo>
                    <a:pt x="7552" y="3421"/>
                  </a:lnTo>
                  <a:lnTo>
                    <a:pt x="7674" y="3443"/>
                  </a:lnTo>
                  <a:lnTo>
                    <a:pt x="7793" y="3463"/>
                  </a:lnTo>
                  <a:lnTo>
                    <a:pt x="7912" y="3480"/>
                  </a:lnTo>
                  <a:lnTo>
                    <a:pt x="8030" y="3491"/>
                  </a:lnTo>
                  <a:lnTo>
                    <a:pt x="8147" y="3503"/>
                  </a:lnTo>
                  <a:lnTo>
                    <a:pt x="8262" y="3510"/>
                  </a:lnTo>
                  <a:lnTo>
                    <a:pt x="8379" y="3514"/>
                  </a:lnTo>
                  <a:lnTo>
                    <a:pt x="8491" y="3514"/>
                  </a:lnTo>
                  <a:lnTo>
                    <a:pt x="8603" y="3511"/>
                  </a:lnTo>
                  <a:lnTo>
                    <a:pt x="8717" y="3506"/>
                  </a:lnTo>
                  <a:lnTo>
                    <a:pt x="8827" y="3495"/>
                  </a:lnTo>
                  <a:lnTo>
                    <a:pt x="8936" y="3482"/>
                  </a:lnTo>
                  <a:lnTo>
                    <a:pt x="9043" y="3466"/>
                  </a:lnTo>
                  <a:lnTo>
                    <a:pt x="9152" y="3447"/>
                  </a:lnTo>
                  <a:lnTo>
                    <a:pt x="9259" y="3423"/>
                  </a:lnTo>
                  <a:lnTo>
                    <a:pt x="9363" y="3396"/>
                  </a:lnTo>
                  <a:lnTo>
                    <a:pt x="9467" y="3367"/>
                  </a:lnTo>
                  <a:lnTo>
                    <a:pt x="9569" y="3333"/>
                  </a:lnTo>
                  <a:lnTo>
                    <a:pt x="9671" y="3295"/>
                  </a:lnTo>
                  <a:lnTo>
                    <a:pt x="9772" y="3252"/>
                  </a:lnTo>
                  <a:lnTo>
                    <a:pt x="9871" y="3207"/>
                  </a:lnTo>
                  <a:lnTo>
                    <a:pt x="9969" y="3158"/>
                  </a:lnTo>
                  <a:lnTo>
                    <a:pt x="10067" y="3104"/>
                  </a:lnTo>
                  <a:lnTo>
                    <a:pt x="10162" y="3048"/>
                  </a:lnTo>
                  <a:lnTo>
                    <a:pt x="10257" y="2987"/>
                  </a:lnTo>
                  <a:lnTo>
                    <a:pt x="10349" y="2922"/>
                  </a:lnTo>
                  <a:lnTo>
                    <a:pt x="10441" y="2853"/>
                  </a:lnTo>
                  <a:lnTo>
                    <a:pt x="10531" y="2780"/>
                  </a:lnTo>
                  <a:lnTo>
                    <a:pt x="10619" y="2704"/>
                  </a:lnTo>
                  <a:lnTo>
                    <a:pt x="10707" y="2622"/>
                  </a:lnTo>
                  <a:lnTo>
                    <a:pt x="12415" y="4338"/>
                  </a:lnTo>
                  <a:lnTo>
                    <a:pt x="9703" y="7189"/>
                  </a:lnTo>
                  <a:lnTo>
                    <a:pt x="16929" y="14235"/>
                  </a:lnTo>
                  <a:lnTo>
                    <a:pt x="17150" y="13827"/>
                  </a:lnTo>
                  <a:lnTo>
                    <a:pt x="17342" y="13397"/>
                  </a:lnTo>
                  <a:lnTo>
                    <a:pt x="17506" y="12951"/>
                  </a:lnTo>
                  <a:lnTo>
                    <a:pt x="17638" y="12490"/>
                  </a:lnTo>
                  <a:lnTo>
                    <a:pt x="17744" y="12015"/>
                  </a:lnTo>
                  <a:lnTo>
                    <a:pt x="17820" y="11528"/>
                  </a:lnTo>
                  <a:lnTo>
                    <a:pt x="17868" y="11032"/>
                  </a:lnTo>
                  <a:lnTo>
                    <a:pt x="17889" y="10525"/>
                  </a:lnTo>
                  <a:lnTo>
                    <a:pt x="17881" y="10012"/>
                  </a:lnTo>
                  <a:lnTo>
                    <a:pt x="17847" y="9495"/>
                  </a:lnTo>
                  <a:lnTo>
                    <a:pt x="17785" y="8972"/>
                  </a:lnTo>
                  <a:lnTo>
                    <a:pt x="17697" y="8447"/>
                  </a:lnTo>
                  <a:lnTo>
                    <a:pt x="17582" y="7922"/>
                  </a:lnTo>
                  <a:lnTo>
                    <a:pt x="17441" y="7397"/>
                  </a:lnTo>
                  <a:lnTo>
                    <a:pt x="17275" y="6876"/>
                  </a:lnTo>
                  <a:lnTo>
                    <a:pt x="17084" y="6358"/>
                  </a:lnTo>
                  <a:lnTo>
                    <a:pt x="16868" y="5846"/>
                  </a:lnTo>
                  <a:lnTo>
                    <a:pt x="16625" y="5342"/>
                  </a:lnTo>
                  <a:lnTo>
                    <a:pt x="16361" y="4849"/>
                  </a:lnTo>
                  <a:lnTo>
                    <a:pt x="16072" y="4364"/>
                  </a:lnTo>
                  <a:lnTo>
                    <a:pt x="15757" y="3893"/>
                  </a:lnTo>
                  <a:lnTo>
                    <a:pt x="15420" y="3436"/>
                  </a:lnTo>
                  <a:lnTo>
                    <a:pt x="15061" y="2995"/>
                  </a:lnTo>
                  <a:lnTo>
                    <a:pt x="14678" y="2570"/>
                  </a:lnTo>
                  <a:lnTo>
                    <a:pt x="14273" y="2166"/>
                  </a:lnTo>
                  <a:lnTo>
                    <a:pt x="13845" y="1781"/>
                  </a:lnTo>
                  <a:lnTo>
                    <a:pt x="13397" y="1419"/>
                  </a:lnTo>
                  <a:lnTo>
                    <a:pt x="12926" y="1081"/>
                  </a:lnTo>
                  <a:lnTo>
                    <a:pt x="12434" y="767"/>
                  </a:lnTo>
                  <a:lnTo>
                    <a:pt x="11920" y="483"/>
                  </a:lnTo>
                  <a:lnTo>
                    <a:pt x="11388" y="227"/>
                  </a:lnTo>
                  <a:lnTo>
                    <a:pt x="10834" y="0"/>
                  </a:lnTo>
                  <a:close/>
                </a:path>
              </a:pathLst>
            </a:custGeom>
            <a:solidFill>
              <a:srgbClr val="FFD797"/>
            </a:solidFill>
            <a:ln cap="flat" cmpd="sng">
              <a:noFill/>
              <a:prstDash val="solid"/>
              <a:round/>
            </a:ln>
          </p:spPr>
        </p:sp>
      </p:grpSp>
      <p:sp>
        <p:nvSpPr>
          <p:cNvPr id="360" name="矩形"/>
          <p:cNvSpPr>
            <a:spLocks/>
          </p:cNvSpPr>
          <p:nvPr/>
        </p:nvSpPr>
        <p:spPr>
          <a:xfrm>
            <a:off x="785465" y="915566"/>
            <a:ext cx="4608512" cy="1705403"/>
          </a:xfrm>
          <a:prstGeom prst="rect">
            <a:avLst/>
          </a:prstGeom>
          <a:noFill/>
          <a:ln w="12700" cap="flat" cmpd="sng">
            <a:noFill/>
            <a:prstDash val="solid"/>
            <a:miter/>
          </a:ln>
        </p:spPr>
        <p:txBody>
          <a:bodyPr vert="horz" wrap="square" lIns="91440" tIns="45720" rIns="91440" bIns="45720" anchor="t" anchorCtr="0">
            <a:prstTxWarp prst="textNoShape">
              <a:avLst/>
            </a:prstTxWarp>
            <a:spAutoFit/>
          </a:bodyPr>
          <a:lstStyle/>
          <a:p>
            <a:pPr algn="just">
              <a:lnSpc>
                <a:spcPct val="150000"/>
              </a:lnSpc>
            </a:pPr>
            <a:r>
              <a:rPr lang="en-US" altLang="zh-CN" dirty="0">
                <a:solidFill>
                  <a:srgbClr val="404040"/>
                </a:solidFill>
                <a:latin typeface="微软雅黑" pitchFamily="34" charset="-122"/>
                <a:ea typeface="微软雅黑" pitchFamily="34" charset="-122"/>
                <a:cs typeface="Calibri" charset="0"/>
              </a:rPr>
              <a:t>1933</a:t>
            </a:r>
            <a:r>
              <a:rPr lang="zh-CN" altLang="en-US" dirty="0">
                <a:solidFill>
                  <a:srgbClr val="404040"/>
                </a:solidFill>
                <a:latin typeface="微软雅黑" pitchFamily="34" charset="-122"/>
                <a:ea typeface="微软雅黑" pitchFamily="34" charset="-122"/>
                <a:cs typeface="Calibri" charset="0"/>
              </a:rPr>
              <a:t>年，华侨杨朝根在今湖里医院一带开办民光织造厂，是全禾山最早的现代纺织厂，给湖里社带来了现代的气息，但真正给湖里社带来巨变的还是</a:t>
            </a:r>
            <a:r>
              <a:rPr lang="en-US" altLang="zh-CN" dirty="0">
                <a:solidFill>
                  <a:srgbClr val="404040"/>
                </a:solidFill>
                <a:latin typeface="微软雅黑" pitchFamily="34" charset="-122"/>
                <a:ea typeface="微软雅黑" pitchFamily="34" charset="-122"/>
                <a:cs typeface="Calibri" charset="0"/>
              </a:rPr>
              <a:t>1981</a:t>
            </a:r>
            <a:r>
              <a:rPr lang="zh-CN" altLang="en-US" dirty="0">
                <a:solidFill>
                  <a:srgbClr val="404040"/>
                </a:solidFill>
                <a:latin typeface="微软雅黑" pitchFamily="34" charset="-122"/>
                <a:ea typeface="微软雅黑" pitchFamily="34" charset="-122"/>
                <a:cs typeface="Calibri" charset="0"/>
              </a:rPr>
              <a:t>年</a:t>
            </a:r>
            <a:r>
              <a:rPr lang="en-US" altLang="zh-CN" dirty="0">
                <a:solidFill>
                  <a:srgbClr val="404040"/>
                </a:solidFill>
                <a:latin typeface="微软雅黑" pitchFamily="34" charset="-122"/>
                <a:ea typeface="微软雅黑" pitchFamily="34" charset="-122"/>
                <a:cs typeface="Calibri" charset="0"/>
              </a:rPr>
              <a:t>10</a:t>
            </a:r>
            <a:r>
              <a:rPr lang="zh-CN" altLang="en-US" dirty="0">
                <a:solidFill>
                  <a:srgbClr val="404040"/>
                </a:solidFill>
                <a:latin typeface="微软雅黑" pitchFamily="34" charset="-122"/>
                <a:ea typeface="微软雅黑" pitchFamily="34" charset="-122"/>
                <a:cs typeface="Calibri" charset="0"/>
              </a:rPr>
              <a:t>月的一声炮响。</a:t>
            </a:r>
            <a:endParaRPr lang="en-US" altLang="zh-CN" b="0" i="0" u="none" strike="noStrike" kern="1200" cap="none" spc="0" baseline="0" dirty="0">
              <a:solidFill>
                <a:srgbClr val="404040"/>
              </a:solidFill>
              <a:latin typeface="微软雅黑" pitchFamily="34" charset="-122"/>
              <a:ea typeface="微软雅黑" pitchFamily="34" charset="-122"/>
              <a:cs typeface="Calibri" charset="0"/>
            </a:endParaRPr>
          </a:p>
        </p:txBody>
      </p:sp>
      <p:pic>
        <p:nvPicPr>
          <p:cNvPr id="3" name="图片 2">
            <a:extLst>
              <a:ext uri="{FF2B5EF4-FFF2-40B4-BE49-F238E27FC236}">
                <a16:creationId xmlns:a16="http://schemas.microsoft.com/office/drawing/2014/main" id="{4B293E5C-1395-4121-992E-357A93F537CD}"/>
              </a:ext>
            </a:extLst>
          </p:cNvPr>
          <p:cNvPicPr>
            <a:picLocks noChangeAspect="1"/>
          </p:cNvPicPr>
          <p:nvPr/>
        </p:nvPicPr>
        <p:blipFill>
          <a:blip r:embed="rId4"/>
          <a:stretch>
            <a:fillRect/>
          </a:stretch>
        </p:blipFill>
        <p:spPr>
          <a:xfrm>
            <a:off x="6012200" y="1049434"/>
            <a:ext cx="2565632" cy="1875714"/>
          </a:xfrm>
          <a:prstGeom prst="rect">
            <a:avLst/>
          </a:prstGeom>
        </p:spPr>
      </p:pic>
    </p:spTree>
    <p:extLst>
      <p:ext uri="{BB962C8B-B14F-4D97-AF65-F5344CB8AC3E}">
        <p14:creationId xmlns:p14="http://schemas.microsoft.com/office/powerpoint/2010/main" val="383493887"/>
      </p:ext>
    </p:extLst>
  </p:cSld>
  <p:clrMapOvr>
    <a:masterClrMapping/>
  </p:clrMapOvr>
  <p:transition spd="slow" advTm="2000">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3" presetClass="entr" presetSubtype="0" fill="hold" grpId="0" nodeType="withEffect">
                                  <p:stCondLst>
                                    <p:cond delay="0"/>
                                  </p:stCondLst>
                                  <p:childTnLst>
                                    <p:set>
                                      <p:cBhvr>
                                        <p:cTn id="6" dur="1" fill="hold">
                                          <p:stCondLst>
                                            <p:cond delay="0"/>
                                          </p:stCondLst>
                                        </p:cTn>
                                        <p:tgtEl>
                                          <p:spTgt spid="356"/>
                                        </p:tgtEl>
                                        <p:attrNameLst>
                                          <p:attrName>style.visibility</p:attrName>
                                        </p:attrNameLst>
                                      </p:cBhvr>
                                      <p:to>
                                        <p:strVal val="visible"/>
                                      </p:to>
                                    </p:set>
                                    <p:anim calcmode="lin" valueType="num">
                                      <p:cBhvr>
                                        <p:cTn id="7" dur="500" fill="hold"/>
                                        <p:tgtEl>
                                          <p:spTgt spid="356"/>
                                        </p:tgtEl>
                                        <p:attrNameLst>
                                          <p:attrName>ppt_w</p:attrName>
                                        </p:attrNameLst>
                                      </p:cBhvr>
                                      <p:tavLst>
                                        <p:tav tm="0">
                                          <p:val>
                                            <p:fltVal val="0"/>
                                          </p:val>
                                        </p:tav>
                                        <p:tav tm="100000">
                                          <p:val>
                                            <p:strVal val="#ppt_w"/>
                                          </p:val>
                                        </p:tav>
                                      </p:tavLst>
                                    </p:anim>
                                    <p:anim calcmode="lin" valueType="num">
                                      <p:cBhvr>
                                        <p:cTn id="8" dur="500" fill="hold"/>
                                        <p:tgtEl>
                                          <p:spTgt spid="356"/>
                                        </p:tgtEl>
                                        <p:attrNameLst>
                                          <p:attrName>ppt_h</p:attrName>
                                        </p:attrNameLst>
                                      </p:cBhvr>
                                      <p:tavLst>
                                        <p:tav tm="0">
                                          <p:val>
                                            <p:fltVal val="0"/>
                                          </p:val>
                                        </p:tav>
                                        <p:tav tm="100000">
                                          <p:val>
                                            <p:strVal val="#ppt_h"/>
                                          </p:val>
                                        </p:tav>
                                      </p:tavLst>
                                    </p:anim>
                                    <p:animEffect transition="in" filter="fade">
                                      <p:cBhvr>
                                        <p:cTn id="9" dur="500"/>
                                        <p:tgtEl>
                                          <p:spTgt spid="356"/>
                                        </p:tgtEl>
                                      </p:cBhvr>
                                    </p:animEffect>
                                  </p:childTnLst>
                                </p:cTn>
                              </p:par>
                              <p:par>
                                <p:cTn id="10" presetID="53" presetClass="entr" presetSubtype="0" fill="hold" grpId="0" nodeType="withEffect">
                                  <p:stCondLst>
                                    <p:cond delay="0"/>
                                  </p:stCondLst>
                                  <p:childTnLst>
                                    <p:set>
                                      <p:cBhvr>
                                        <p:cTn id="11" dur="1" fill="hold">
                                          <p:stCondLst>
                                            <p:cond delay="0"/>
                                          </p:stCondLst>
                                        </p:cTn>
                                        <p:tgtEl>
                                          <p:spTgt spid="359"/>
                                        </p:tgtEl>
                                        <p:attrNameLst>
                                          <p:attrName>style.visibility</p:attrName>
                                        </p:attrNameLst>
                                      </p:cBhvr>
                                      <p:to>
                                        <p:strVal val="visible"/>
                                      </p:to>
                                    </p:set>
                                    <p:anim calcmode="lin" valueType="num">
                                      <p:cBhvr>
                                        <p:cTn id="12" dur="500" fill="hold"/>
                                        <p:tgtEl>
                                          <p:spTgt spid="359"/>
                                        </p:tgtEl>
                                        <p:attrNameLst>
                                          <p:attrName>ppt_w</p:attrName>
                                        </p:attrNameLst>
                                      </p:cBhvr>
                                      <p:tavLst>
                                        <p:tav tm="0">
                                          <p:val>
                                            <p:fltVal val="0"/>
                                          </p:val>
                                        </p:tav>
                                        <p:tav tm="100000">
                                          <p:val>
                                            <p:strVal val="#ppt_w"/>
                                          </p:val>
                                        </p:tav>
                                      </p:tavLst>
                                    </p:anim>
                                    <p:anim calcmode="lin" valueType="num">
                                      <p:cBhvr>
                                        <p:cTn id="13" dur="500" fill="hold"/>
                                        <p:tgtEl>
                                          <p:spTgt spid="359"/>
                                        </p:tgtEl>
                                        <p:attrNameLst>
                                          <p:attrName>ppt_h</p:attrName>
                                        </p:attrNameLst>
                                      </p:cBhvr>
                                      <p:tavLst>
                                        <p:tav tm="0">
                                          <p:val>
                                            <p:fltVal val="0"/>
                                          </p:val>
                                        </p:tav>
                                        <p:tav tm="100000">
                                          <p:val>
                                            <p:strVal val="#ppt_h"/>
                                          </p:val>
                                        </p:tav>
                                      </p:tavLst>
                                    </p:anim>
                                    <p:animEffect transition="in" filter="fade">
                                      <p:cBhvr>
                                        <p:cTn id="14" dur="500"/>
                                        <p:tgtEl>
                                          <p:spTgt spid="359"/>
                                        </p:tgtEl>
                                      </p:cBhvr>
                                    </p:animEffect>
                                  </p:childTnLst>
                                </p:cTn>
                              </p:par>
                            </p:childTnLst>
                          </p:cTn>
                        </p:par>
                        <p:par>
                          <p:cTn id="15" fill="hold" nodeType="withGroup">
                            <p:stCondLst>
                              <p:cond delay="500"/>
                            </p:stCondLst>
                            <p:childTnLst>
                              <p:par>
                                <p:cTn id="16" presetID="42" presetClass="entr" presetSubtype="0" fill="hold" grpId="0" nodeType="afterEffect">
                                  <p:stCondLst>
                                    <p:cond delay="0"/>
                                  </p:stCondLst>
                                  <p:childTnLst>
                                    <p:set>
                                      <p:cBhvr>
                                        <p:cTn id="17" dur="1" fill="hold">
                                          <p:stCondLst>
                                            <p:cond delay="0"/>
                                          </p:stCondLst>
                                        </p:cTn>
                                        <p:tgtEl>
                                          <p:spTgt spid="360"/>
                                        </p:tgtEl>
                                        <p:attrNameLst>
                                          <p:attrName>style.visibility</p:attrName>
                                        </p:attrNameLst>
                                      </p:cBhvr>
                                      <p:to>
                                        <p:strVal val="visible"/>
                                      </p:to>
                                    </p:set>
                                    <p:animEffect transition="in" filter="fade">
                                      <p:cBhvr>
                                        <p:cTn id="18" dur="1000"/>
                                        <p:tgtEl>
                                          <p:spTgt spid="360"/>
                                        </p:tgtEl>
                                      </p:cBhvr>
                                    </p:animEffect>
                                    <p:anim calcmode="lin" valueType="num">
                                      <p:cBhvr>
                                        <p:cTn id="19" dur="1000" fill="hold"/>
                                        <p:tgtEl>
                                          <p:spTgt spid="360"/>
                                        </p:tgtEl>
                                        <p:attrNameLst>
                                          <p:attrName>ppt_x</p:attrName>
                                        </p:attrNameLst>
                                      </p:cBhvr>
                                      <p:tavLst>
                                        <p:tav tm="0">
                                          <p:val>
                                            <p:strVal val="#ppt_x"/>
                                          </p:val>
                                        </p:tav>
                                        <p:tav tm="100000">
                                          <p:val>
                                            <p:strVal val="#ppt_x"/>
                                          </p:val>
                                        </p:tav>
                                      </p:tavLst>
                                    </p:anim>
                                    <p:anim calcmode="lin" valueType="num">
                                      <p:cBhvr>
                                        <p:cTn id="20" dur="1000" fill="hold"/>
                                        <p:tgtEl>
                                          <p:spTgt spid="36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6" grpId="0" animBg="1"/>
      <p:bldP spid="359" grpId="0" animBg="1"/>
      <p:bldP spid="360" grpId="0"/>
    </p:bldLst>
  </p:timing>
</p:sld>
</file>

<file path=ppt/slides/slide36.xml><?xml version="1.0" encoding="utf-8"?>
<p:sld xmlns:a="http://schemas.openxmlformats.org/drawingml/2006/main" xmlns:r="http://schemas.openxmlformats.org/officeDocument/2006/relationships" xmlns:p="http://schemas.openxmlformats.org/presentationml/2006/main" showMasterSp="0">
  <p:cSld>
    <p:bg>
      <p:bgPr>
        <a:blipFill>
          <a:blip r:embed="rId3"/>
          <a:stretch/>
        </a:blipFill>
        <a:effectLst/>
      </p:bgPr>
    </p:bg>
    <p:spTree>
      <p:nvGrpSpPr>
        <p:cNvPr id="1" name=""/>
        <p:cNvGrpSpPr/>
        <p:nvPr/>
      </p:nvGrpSpPr>
      <p:grpSpPr>
        <a:xfrm>
          <a:off x="0" y="0"/>
          <a:ext cx="0" cy="0"/>
          <a:chOff x="0" y="0"/>
          <a:chExt cx="0" cy="0"/>
        </a:xfrm>
      </p:grpSpPr>
      <p:sp>
        <p:nvSpPr>
          <p:cNvPr id="356" name="圆角矩形"/>
          <p:cNvSpPr>
            <a:spLocks/>
          </p:cNvSpPr>
          <p:nvPr/>
        </p:nvSpPr>
        <p:spPr>
          <a:xfrm>
            <a:off x="640486" y="339501"/>
            <a:ext cx="7963960" cy="369332"/>
          </a:xfrm>
          <a:prstGeom prst="roundRect">
            <a:avLst>
              <a:gd name="adj" fmla="val 16666"/>
            </a:avLst>
          </a:prstGeom>
          <a:pattFill prst="wdUpDiag">
            <a:fgClr>
              <a:srgbClr val="AE0E16"/>
            </a:fgClr>
            <a:bgClr>
              <a:srgbClr val="820A10"/>
            </a:bgClr>
          </a:pattFill>
          <a:ln w="25400" cap="flat" cmpd="sng">
            <a:noFill/>
            <a:prstDash val="solid"/>
            <a:round/>
          </a:ln>
        </p:spPr>
      </p:sp>
      <p:grpSp>
        <p:nvGrpSpPr>
          <p:cNvPr id="359" name="组合"/>
          <p:cNvGrpSpPr>
            <a:grpSpLocks/>
          </p:cNvGrpSpPr>
          <p:nvPr/>
        </p:nvGrpSpPr>
        <p:grpSpPr>
          <a:xfrm>
            <a:off x="2941213" y="289041"/>
            <a:ext cx="4439099" cy="744049"/>
            <a:chOff x="2941213" y="289041"/>
            <a:chExt cx="4439099" cy="744049"/>
          </a:xfrm>
        </p:grpSpPr>
        <p:sp>
          <p:nvSpPr>
            <p:cNvPr id="357" name="矩形"/>
            <p:cNvSpPr>
              <a:spLocks/>
            </p:cNvSpPr>
            <p:nvPr/>
          </p:nvSpPr>
          <p:spPr>
            <a:xfrm>
              <a:off x="3275854" y="289041"/>
              <a:ext cx="4104456" cy="744049"/>
            </a:xfrm>
            <a:prstGeom prst="rect">
              <a:avLst/>
            </a:prstGeom>
            <a:noFill/>
            <a:ln w="12700" cap="flat" cmpd="sng">
              <a:noFill/>
              <a:prstDash val="solid"/>
              <a:miter/>
            </a:ln>
          </p:spPr>
          <p:txBody>
            <a:bodyPr vert="horz" wrap="square" lIns="91440" tIns="45720" rIns="91440" bIns="45720" anchor="t" anchorCtr="0">
              <a:prstTxWarp prst="textNoShape">
                <a:avLst/>
              </a:prstTxWarp>
              <a:spAutoFit/>
            </a:bodyPr>
            <a:lstStyle/>
            <a:p>
              <a:pPr marL="0" indent="0" algn="l">
                <a:lnSpc>
                  <a:spcPct val="150000"/>
                </a:lnSpc>
                <a:spcBef>
                  <a:spcPts val="0"/>
                </a:spcBef>
                <a:spcAft>
                  <a:spcPts val="0"/>
                </a:spcAft>
                <a:buNone/>
              </a:pPr>
              <a:r>
                <a:rPr lang="zh-CN" altLang="en-US" sz="1500" b="1" i="0" u="none" strike="noStrike" kern="1200" cap="none" spc="0" baseline="0">
                  <a:solidFill>
                    <a:srgbClr val="FFD797"/>
                  </a:solidFill>
                  <a:latin typeface="微软雅黑" pitchFamily="34" charset="-122"/>
                  <a:ea typeface="微软雅黑" pitchFamily="34" charset="-122"/>
                  <a:cs typeface="Calibri" charset="0"/>
                </a:rPr>
                <a:t>纪念馆信息</a:t>
              </a:r>
              <a:r>
                <a:rPr lang="en-US" altLang="zh-CN" sz="1500" b="1" i="0" u="none" strike="noStrike" kern="1200" cap="none" spc="0" baseline="0">
                  <a:solidFill>
                    <a:srgbClr val="FFD797"/>
                  </a:solidFill>
                  <a:latin typeface="微软雅黑" pitchFamily="34" charset="-122"/>
                  <a:ea typeface="微软雅黑" pitchFamily="34" charset="-122"/>
                  <a:cs typeface="Calibri" charset="0"/>
                </a:rPr>
                <a:t>——</a:t>
              </a:r>
              <a:r>
                <a:rPr lang="zh-CN" altLang="en-US" sz="1500" b="1" i="0" u="none" strike="noStrike" kern="1200" cap="none" spc="0" baseline="0">
                  <a:solidFill>
                    <a:srgbClr val="FFD797"/>
                  </a:solidFill>
                  <a:latin typeface="微软雅黑" pitchFamily="34" charset="-122"/>
                  <a:ea typeface="微软雅黑" pitchFamily="34" charset="-122"/>
                  <a:cs typeface="Calibri" charset="0"/>
                </a:rPr>
                <a:t>厦门经济特区纪念馆</a:t>
              </a:r>
              <a:endParaRPr lang="en-US" altLang="zh-CN" sz="1500" b="1" i="0" u="none" strike="noStrike" kern="1200" cap="none" spc="0" baseline="0">
                <a:solidFill>
                  <a:srgbClr val="FFD797"/>
                </a:solidFill>
                <a:latin typeface="微软雅黑" pitchFamily="34" charset="-122"/>
                <a:ea typeface="微软雅黑" pitchFamily="34" charset="-122"/>
                <a:cs typeface="Calibri" charset="0"/>
              </a:endParaRPr>
            </a:p>
            <a:p>
              <a:pPr marL="0" indent="0" algn="l">
                <a:lnSpc>
                  <a:spcPct val="150000"/>
                </a:lnSpc>
                <a:spcBef>
                  <a:spcPts val="0"/>
                </a:spcBef>
                <a:spcAft>
                  <a:spcPts val="0"/>
                </a:spcAft>
                <a:buNone/>
              </a:pPr>
              <a:endParaRPr lang="zh-CN" altLang="en-US" sz="1500" b="1" i="0" u="none" strike="noStrike" kern="1200" cap="none" spc="0" baseline="0">
                <a:solidFill>
                  <a:srgbClr val="FFD797"/>
                </a:solidFill>
                <a:latin typeface="微软雅黑" pitchFamily="34" charset="-122"/>
                <a:ea typeface="微软雅黑" pitchFamily="34" charset="-122"/>
                <a:cs typeface="Calibri" charset="0"/>
              </a:endParaRPr>
            </a:p>
          </p:txBody>
        </p:sp>
        <p:sp>
          <p:nvSpPr>
            <p:cNvPr id="358" name="曲线"/>
            <p:cNvSpPr>
              <a:spLocks/>
            </p:cNvSpPr>
            <p:nvPr/>
          </p:nvSpPr>
          <p:spPr>
            <a:xfrm>
              <a:off x="2941213" y="364902"/>
              <a:ext cx="297015" cy="302606"/>
            </a:xfrm>
            <a:custGeom>
              <a:avLst/>
              <a:gdLst>
                <a:gd name="T1" fmla="*/ 0 w 21600"/>
                <a:gd name="T2" fmla="*/ 0 h 21600"/>
                <a:gd name="T3" fmla="*/ 21600 w 21600"/>
                <a:gd name="T4" fmla="*/ 21600 h 21600"/>
              </a:gdLst>
              <a:ahLst/>
              <a:cxnLst/>
              <a:rect l="T1" t="T2" r="T3" b="T4"/>
              <a:pathLst>
                <a:path w="21600" h="21600">
                  <a:moveTo>
                    <a:pt x="10834" y="0"/>
                  </a:moveTo>
                  <a:lnTo>
                    <a:pt x="11701" y="57"/>
                  </a:lnTo>
                  <a:lnTo>
                    <a:pt x="12534" y="173"/>
                  </a:lnTo>
                  <a:lnTo>
                    <a:pt x="13338" y="339"/>
                  </a:lnTo>
                  <a:lnTo>
                    <a:pt x="14107" y="557"/>
                  </a:lnTo>
                  <a:lnTo>
                    <a:pt x="14843" y="823"/>
                  </a:lnTo>
                  <a:lnTo>
                    <a:pt x="15545" y="1134"/>
                  </a:lnTo>
                  <a:lnTo>
                    <a:pt x="16212" y="1488"/>
                  </a:lnTo>
                  <a:lnTo>
                    <a:pt x="16843" y="1882"/>
                  </a:lnTo>
                  <a:lnTo>
                    <a:pt x="17437" y="2315"/>
                  </a:lnTo>
                  <a:lnTo>
                    <a:pt x="17996" y="2781"/>
                  </a:lnTo>
                  <a:lnTo>
                    <a:pt x="18518" y="3281"/>
                  </a:lnTo>
                  <a:lnTo>
                    <a:pt x="18999" y="3810"/>
                  </a:lnTo>
                  <a:lnTo>
                    <a:pt x="19444" y="4370"/>
                  </a:lnTo>
                  <a:lnTo>
                    <a:pt x="19849" y="4951"/>
                  </a:lnTo>
                  <a:lnTo>
                    <a:pt x="20211" y="5556"/>
                  </a:lnTo>
                  <a:lnTo>
                    <a:pt x="20535" y="6183"/>
                  </a:lnTo>
                  <a:lnTo>
                    <a:pt x="20817" y="6824"/>
                  </a:lnTo>
                  <a:lnTo>
                    <a:pt x="21057" y="7482"/>
                  </a:lnTo>
                  <a:lnTo>
                    <a:pt x="21253" y="8152"/>
                  </a:lnTo>
                  <a:lnTo>
                    <a:pt x="21406" y="8832"/>
                  </a:lnTo>
                  <a:lnTo>
                    <a:pt x="21515" y="9518"/>
                  </a:lnTo>
                  <a:lnTo>
                    <a:pt x="21579" y="10210"/>
                  </a:lnTo>
                  <a:lnTo>
                    <a:pt x="21598" y="10903"/>
                  </a:lnTo>
                  <a:lnTo>
                    <a:pt x="21570" y="11598"/>
                  </a:lnTo>
                  <a:lnTo>
                    <a:pt x="21497" y="12287"/>
                  </a:lnTo>
                  <a:lnTo>
                    <a:pt x="21373" y="12973"/>
                  </a:lnTo>
                  <a:lnTo>
                    <a:pt x="21204" y="13649"/>
                  </a:lnTo>
                  <a:lnTo>
                    <a:pt x="20984" y="14316"/>
                  </a:lnTo>
                  <a:lnTo>
                    <a:pt x="20717" y="14970"/>
                  </a:lnTo>
                  <a:lnTo>
                    <a:pt x="20398" y="15607"/>
                  </a:lnTo>
                  <a:lnTo>
                    <a:pt x="20028" y="16226"/>
                  </a:lnTo>
                  <a:lnTo>
                    <a:pt x="19607" y="16826"/>
                  </a:lnTo>
                  <a:lnTo>
                    <a:pt x="21600" y="18687"/>
                  </a:lnTo>
                  <a:lnTo>
                    <a:pt x="18927" y="21421"/>
                  </a:lnTo>
                  <a:lnTo>
                    <a:pt x="16965" y="19519"/>
                  </a:lnTo>
                  <a:lnTo>
                    <a:pt x="16555" y="19763"/>
                  </a:lnTo>
                  <a:lnTo>
                    <a:pt x="16141" y="19991"/>
                  </a:lnTo>
                  <a:lnTo>
                    <a:pt x="15728" y="20204"/>
                  </a:lnTo>
                  <a:lnTo>
                    <a:pt x="15312" y="20400"/>
                  </a:lnTo>
                  <a:lnTo>
                    <a:pt x="14895" y="20581"/>
                  </a:lnTo>
                  <a:lnTo>
                    <a:pt x="14479" y="20745"/>
                  </a:lnTo>
                  <a:lnTo>
                    <a:pt x="14060" y="20893"/>
                  </a:lnTo>
                  <a:lnTo>
                    <a:pt x="13642" y="21026"/>
                  </a:lnTo>
                  <a:lnTo>
                    <a:pt x="13222" y="21140"/>
                  </a:lnTo>
                  <a:lnTo>
                    <a:pt x="12803" y="21240"/>
                  </a:lnTo>
                  <a:lnTo>
                    <a:pt x="12382" y="21324"/>
                  </a:lnTo>
                  <a:lnTo>
                    <a:pt x="11960" y="21391"/>
                  </a:lnTo>
                  <a:lnTo>
                    <a:pt x="11539" y="21442"/>
                  </a:lnTo>
                  <a:lnTo>
                    <a:pt x="11119" y="21475"/>
                  </a:lnTo>
                  <a:lnTo>
                    <a:pt x="10698" y="21492"/>
                  </a:lnTo>
                  <a:lnTo>
                    <a:pt x="10277" y="21493"/>
                  </a:lnTo>
                  <a:lnTo>
                    <a:pt x="9855" y="21476"/>
                  </a:lnTo>
                  <a:lnTo>
                    <a:pt x="9437" y="21443"/>
                  </a:lnTo>
                  <a:lnTo>
                    <a:pt x="9015" y="21393"/>
                  </a:lnTo>
                  <a:lnTo>
                    <a:pt x="8595" y="21326"/>
                  </a:lnTo>
                  <a:lnTo>
                    <a:pt x="8175" y="21241"/>
                  </a:lnTo>
                  <a:lnTo>
                    <a:pt x="7758" y="21140"/>
                  </a:lnTo>
                  <a:lnTo>
                    <a:pt x="7339" y="21023"/>
                  </a:lnTo>
                  <a:lnTo>
                    <a:pt x="6922" y="20888"/>
                  </a:lnTo>
                  <a:lnTo>
                    <a:pt x="6508" y="20734"/>
                  </a:lnTo>
                  <a:lnTo>
                    <a:pt x="6093" y="20564"/>
                  </a:lnTo>
                  <a:lnTo>
                    <a:pt x="5678" y="20377"/>
                  </a:lnTo>
                  <a:lnTo>
                    <a:pt x="5266" y="20173"/>
                  </a:lnTo>
                  <a:lnTo>
                    <a:pt x="4856" y="19949"/>
                  </a:lnTo>
                  <a:lnTo>
                    <a:pt x="4447" y="19709"/>
                  </a:lnTo>
                  <a:lnTo>
                    <a:pt x="4037" y="19452"/>
                  </a:lnTo>
                  <a:lnTo>
                    <a:pt x="3632" y="19176"/>
                  </a:lnTo>
                  <a:lnTo>
                    <a:pt x="3327" y="19469"/>
                  </a:lnTo>
                  <a:lnTo>
                    <a:pt x="3348" y="19629"/>
                  </a:lnTo>
                  <a:lnTo>
                    <a:pt x="3358" y="19783"/>
                  </a:lnTo>
                  <a:lnTo>
                    <a:pt x="3358" y="19934"/>
                  </a:lnTo>
                  <a:lnTo>
                    <a:pt x="3346" y="20079"/>
                  </a:lnTo>
                  <a:lnTo>
                    <a:pt x="3324" y="20220"/>
                  </a:lnTo>
                  <a:lnTo>
                    <a:pt x="3295" y="20355"/>
                  </a:lnTo>
                  <a:lnTo>
                    <a:pt x="3255" y="20485"/>
                  </a:lnTo>
                  <a:lnTo>
                    <a:pt x="3208" y="20608"/>
                  </a:lnTo>
                  <a:lnTo>
                    <a:pt x="3152" y="20728"/>
                  </a:lnTo>
                  <a:lnTo>
                    <a:pt x="3086" y="20839"/>
                  </a:lnTo>
                  <a:lnTo>
                    <a:pt x="3015" y="20944"/>
                  </a:lnTo>
                  <a:lnTo>
                    <a:pt x="2937" y="21043"/>
                  </a:lnTo>
                  <a:lnTo>
                    <a:pt x="2851" y="21135"/>
                  </a:lnTo>
                  <a:lnTo>
                    <a:pt x="2759" y="21219"/>
                  </a:lnTo>
                  <a:lnTo>
                    <a:pt x="2661" y="21296"/>
                  </a:lnTo>
                  <a:lnTo>
                    <a:pt x="2558" y="21363"/>
                  </a:lnTo>
                  <a:lnTo>
                    <a:pt x="2451" y="21424"/>
                  </a:lnTo>
                  <a:lnTo>
                    <a:pt x="2339" y="21476"/>
                  </a:lnTo>
                  <a:lnTo>
                    <a:pt x="2220" y="21519"/>
                  </a:lnTo>
                  <a:lnTo>
                    <a:pt x="2099" y="21554"/>
                  </a:lnTo>
                  <a:lnTo>
                    <a:pt x="1975" y="21579"/>
                  </a:lnTo>
                  <a:lnTo>
                    <a:pt x="1847" y="21594"/>
                  </a:lnTo>
                  <a:lnTo>
                    <a:pt x="1717" y="21600"/>
                  </a:lnTo>
                  <a:lnTo>
                    <a:pt x="1583" y="21596"/>
                  </a:lnTo>
                  <a:lnTo>
                    <a:pt x="1448" y="21581"/>
                  </a:lnTo>
                  <a:lnTo>
                    <a:pt x="1310" y="21555"/>
                  </a:lnTo>
                  <a:lnTo>
                    <a:pt x="1172" y="21518"/>
                  </a:lnTo>
                  <a:lnTo>
                    <a:pt x="1035" y="21471"/>
                  </a:lnTo>
                  <a:lnTo>
                    <a:pt x="896" y="21413"/>
                  </a:lnTo>
                  <a:lnTo>
                    <a:pt x="757" y="21344"/>
                  </a:lnTo>
                  <a:lnTo>
                    <a:pt x="617" y="21261"/>
                  </a:lnTo>
                  <a:lnTo>
                    <a:pt x="478" y="21166"/>
                  </a:lnTo>
                  <a:lnTo>
                    <a:pt x="389" y="21042"/>
                  </a:lnTo>
                  <a:lnTo>
                    <a:pt x="308" y="20918"/>
                  </a:lnTo>
                  <a:lnTo>
                    <a:pt x="239" y="20792"/>
                  </a:lnTo>
                  <a:lnTo>
                    <a:pt x="177" y="20666"/>
                  </a:lnTo>
                  <a:lnTo>
                    <a:pt x="125" y="20541"/>
                  </a:lnTo>
                  <a:lnTo>
                    <a:pt x="82" y="20415"/>
                  </a:lnTo>
                  <a:lnTo>
                    <a:pt x="48" y="20289"/>
                  </a:lnTo>
                  <a:lnTo>
                    <a:pt x="22" y="20166"/>
                  </a:lnTo>
                  <a:lnTo>
                    <a:pt x="6" y="20041"/>
                  </a:lnTo>
                  <a:lnTo>
                    <a:pt x="0" y="19921"/>
                  </a:lnTo>
                  <a:lnTo>
                    <a:pt x="1" y="19800"/>
                  </a:lnTo>
                  <a:lnTo>
                    <a:pt x="10" y="19682"/>
                  </a:lnTo>
                  <a:lnTo>
                    <a:pt x="29" y="19565"/>
                  </a:lnTo>
                  <a:lnTo>
                    <a:pt x="56" y="19452"/>
                  </a:lnTo>
                  <a:lnTo>
                    <a:pt x="90" y="19342"/>
                  </a:lnTo>
                  <a:lnTo>
                    <a:pt x="135" y="19233"/>
                  </a:lnTo>
                  <a:lnTo>
                    <a:pt x="185" y="19129"/>
                  </a:lnTo>
                  <a:lnTo>
                    <a:pt x="244" y="19029"/>
                  </a:lnTo>
                  <a:lnTo>
                    <a:pt x="312" y="18933"/>
                  </a:lnTo>
                  <a:lnTo>
                    <a:pt x="387" y="18841"/>
                  </a:lnTo>
                  <a:lnTo>
                    <a:pt x="470" y="18755"/>
                  </a:lnTo>
                  <a:lnTo>
                    <a:pt x="561" y="18672"/>
                  </a:lnTo>
                  <a:lnTo>
                    <a:pt x="659" y="18596"/>
                  </a:lnTo>
                  <a:lnTo>
                    <a:pt x="765" y="18525"/>
                  </a:lnTo>
                  <a:lnTo>
                    <a:pt x="877" y="18461"/>
                  </a:lnTo>
                  <a:lnTo>
                    <a:pt x="997" y="18402"/>
                  </a:lnTo>
                  <a:lnTo>
                    <a:pt x="1123" y="18350"/>
                  </a:lnTo>
                  <a:lnTo>
                    <a:pt x="1258" y="18305"/>
                  </a:lnTo>
                  <a:lnTo>
                    <a:pt x="1398" y="18266"/>
                  </a:lnTo>
                  <a:lnTo>
                    <a:pt x="1547" y="18235"/>
                  </a:lnTo>
                  <a:lnTo>
                    <a:pt x="1702" y="18213"/>
                  </a:lnTo>
                  <a:lnTo>
                    <a:pt x="1864" y="18199"/>
                  </a:lnTo>
                  <a:lnTo>
                    <a:pt x="2079" y="18016"/>
                  </a:lnTo>
                  <a:lnTo>
                    <a:pt x="659" y="16316"/>
                  </a:lnTo>
                  <a:lnTo>
                    <a:pt x="2312" y="14647"/>
                  </a:lnTo>
                  <a:lnTo>
                    <a:pt x="2613" y="14918"/>
                  </a:lnTo>
                  <a:lnTo>
                    <a:pt x="2922" y="15178"/>
                  </a:lnTo>
                  <a:lnTo>
                    <a:pt x="3235" y="15428"/>
                  </a:lnTo>
                  <a:lnTo>
                    <a:pt x="3556" y="15670"/>
                  </a:lnTo>
                  <a:lnTo>
                    <a:pt x="3882" y="15901"/>
                  </a:lnTo>
                  <a:lnTo>
                    <a:pt x="4215" y="16123"/>
                  </a:lnTo>
                  <a:lnTo>
                    <a:pt x="4552" y="16331"/>
                  </a:lnTo>
                  <a:lnTo>
                    <a:pt x="4893" y="16530"/>
                  </a:lnTo>
                  <a:lnTo>
                    <a:pt x="5241" y="16716"/>
                  </a:lnTo>
                  <a:lnTo>
                    <a:pt x="5594" y="16891"/>
                  </a:lnTo>
                  <a:lnTo>
                    <a:pt x="5950" y="17051"/>
                  </a:lnTo>
                  <a:lnTo>
                    <a:pt x="6310" y="17200"/>
                  </a:lnTo>
                  <a:lnTo>
                    <a:pt x="6675" y="17334"/>
                  </a:lnTo>
                  <a:lnTo>
                    <a:pt x="7044" y="17455"/>
                  </a:lnTo>
                  <a:lnTo>
                    <a:pt x="7417" y="17561"/>
                  </a:lnTo>
                  <a:lnTo>
                    <a:pt x="7792" y="17653"/>
                  </a:lnTo>
                  <a:lnTo>
                    <a:pt x="8171" y="17731"/>
                  </a:lnTo>
                  <a:lnTo>
                    <a:pt x="8553" y="17791"/>
                  </a:lnTo>
                  <a:lnTo>
                    <a:pt x="8938" y="17837"/>
                  </a:lnTo>
                  <a:lnTo>
                    <a:pt x="9324" y="17866"/>
                  </a:lnTo>
                  <a:lnTo>
                    <a:pt x="9713" y="17878"/>
                  </a:lnTo>
                  <a:lnTo>
                    <a:pt x="10107" y="17873"/>
                  </a:lnTo>
                  <a:lnTo>
                    <a:pt x="10500" y="17850"/>
                  </a:lnTo>
                  <a:lnTo>
                    <a:pt x="10894" y="17808"/>
                  </a:lnTo>
                  <a:lnTo>
                    <a:pt x="11290" y="17751"/>
                  </a:lnTo>
                  <a:lnTo>
                    <a:pt x="11689" y="17672"/>
                  </a:lnTo>
                  <a:lnTo>
                    <a:pt x="12087" y="17575"/>
                  </a:lnTo>
                  <a:lnTo>
                    <a:pt x="12486" y="17459"/>
                  </a:lnTo>
                  <a:lnTo>
                    <a:pt x="12886" y="17323"/>
                  </a:lnTo>
                  <a:lnTo>
                    <a:pt x="13287" y="17165"/>
                  </a:lnTo>
                  <a:lnTo>
                    <a:pt x="13687" y="16988"/>
                  </a:lnTo>
                  <a:lnTo>
                    <a:pt x="14088" y="16788"/>
                  </a:lnTo>
                  <a:lnTo>
                    <a:pt x="7006" y="10060"/>
                  </a:lnTo>
                  <a:lnTo>
                    <a:pt x="5054" y="12053"/>
                  </a:lnTo>
                  <a:lnTo>
                    <a:pt x="1912" y="8966"/>
                  </a:lnTo>
                  <a:lnTo>
                    <a:pt x="7307" y="3368"/>
                  </a:lnTo>
                  <a:lnTo>
                    <a:pt x="7430" y="3396"/>
                  </a:lnTo>
                  <a:lnTo>
                    <a:pt x="7552" y="3421"/>
                  </a:lnTo>
                  <a:lnTo>
                    <a:pt x="7674" y="3443"/>
                  </a:lnTo>
                  <a:lnTo>
                    <a:pt x="7793" y="3463"/>
                  </a:lnTo>
                  <a:lnTo>
                    <a:pt x="7912" y="3480"/>
                  </a:lnTo>
                  <a:lnTo>
                    <a:pt x="8030" y="3491"/>
                  </a:lnTo>
                  <a:lnTo>
                    <a:pt x="8147" y="3503"/>
                  </a:lnTo>
                  <a:lnTo>
                    <a:pt x="8262" y="3510"/>
                  </a:lnTo>
                  <a:lnTo>
                    <a:pt x="8379" y="3514"/>
                  </a:lnTo>
                  <a:lnTo>
                    <a:pt x="8491" y="3514"/>
                  </a:lnTo>
                  <a:lnTo>
                    <a:pt x="8603" y="3511"/>
                  </a:lnTo>
                  <a:lnTo>
                    <a:pt x="8717" y="3506"/>
                  </a:lnTo>
                  <a:lnTo>
                    <a:pt x="8827" y="3495"/>
                  </a:lnTo>
                  <a:lnTo>
                    <a:pt x="8936" y="3482"/>
                  </a:lnTo>
                  <a:lnTo>
                    <a:pt x="9043" y="3466"/>
                  </a:lnTo>
                  <a:lnTo>
                    <a:pt x="9152" y="3447"/>
                  </a:lnTo>
                  <a:lnTo>
                    <a:pt x="9259" y="3423"/>
                  </a:lnTo>
                  <a:lnTo>
                    <a:pt x="9363" y="3396"/>
                  </a:lnTo>
                  <a:lnTo>
                    <a:pt x="9467" y="3367"/>
                  </a:lnTo>
                  <a:lnTo>
                    <a:pt x="9569" y="3333"/>
                  </a:lnTo>
                  <a:lnTo>
                    <a:pt x="9671" y="3295"/>
                  </a:lnTo>
                  <a:lnTo>
                    <a:pt x="9772" y="3252"/>
                  </a:lnTo>
                  <a:lnTo>
                    <a:pt x="9871" y="3207"/>
                  </a:lnTo>
                  <a:lnTo>
                    <a:pt x="9969" y="3158"/>
                  </a:lnTo>
                  <a:lnTo>
                    <a:pt x="10067" y="3104"/>
                  </a:lnTo>
                  <a:lnTo>
                    <a:pt x="10162" y="3048"/>
                  </a:lnTo>
                  <a:lnTo>
                    <a:pt x="10257" y="2987"/>
                  </a:lnTo>
                  <a:lnTo>
                    <a:pt x="10349" y="2922"/>
                  </a:lnTo>
                  <a:lnTo>
                    <a:pt x="10441" y="2853"/>
                  </a:lnTo>
                  <a:lnTo>
                    <a:pt x="10531" y="2780"/>
                  </a:lnTo>
                  <a:lnTo>
                    <a:pt x="10619" y="2704"/>
                  </a:lnTo>
                  <a:lnTo>
                    <a:pt x="10707" y="2622"/>
                  </a:lnTo>
                  <a:lnTo>
                    <a:pt x="12415" y="4338"/>
                  </a:lnTo>
                  <a:lnTo>
                    <a:pt x="9703" y="7189"/>
                  </a:lnTo>
                  <a:lnTo>
                    <a:pt x="16929" y="14235"/>
                  </a:lnTo>
                  <a:lnTo>
                    <a:pt x="17150" y="13827"/>
                  </a:lnTo>
                  <a:lnTo>
                    <a:pt x="17342" y="13397"/>
                  </a:lnTo>
                  <a:lnTo>
                    <a:pt x="17506" y="12951"/>
                  </a:lnTo>
                  <a:lnTo>
                    <a:pt x="17638" y="12490"/>
                  </a:lnTo>
                  <a:lnTo>
                    <a:pt x="17744" y="12015"/>
                  </a:lnTo>
                  <a:lnTo>
                    <a:pt x="17820" y="11528"/>
                  </a:lnTo>
                  <a:lnTo>
                    <a:pt x="17868" y="11032"/>
                  </a:lnTo>
                  <a:lnTo>
                    <a:pt x="17889" y="10525"/>
                  </a:lnTo>
                  <a:lnTo>
                    <a:pt x="17881" y="10012"/>
                  </a:lnTo>
                  <a:lnTo>
                    <a:pt x="17847" y="9495"/>
                  </a:lnTo>
                  <a:lnTo>
                    <a:pt x="17785" y="8972"/>
                  </a:lnTo>
                  <a:lnTo>
                    <a:pt x="17697" y="8447"/>
                  </a:lnTo>
                  <a:lnTo>
                    <a:pt x="17582" y="7922"/>
                  </a:lnTo>
                  <a:lnTo>
                    <a:pt x="17441" y="7397"/>
                  </a:lnTo>
                  <a:lnTo>
                    <a:pt x="17275" y="6876"/>
                  </a:lnTo>
                  <a:lnTo>
                    <a:pt x="17084" y="6358"/>
                  </a:lnTo>
                  <a:lnTo>
                    <a:pt x="16868" y="5846"/>
                  </a:lnTo>
                  <a:lnTo>
                    <a:pt x="16625" y="5342"/>
                  </a:lnTo>
                  <a:lnTo>
                    <a:pt x="16361" y="4849"/>
                  </a:lnTo>
                  <a:lnTo>
                    <a:pt x="16072" y="4364"/>
                  </a:lnTo>
                  <a:lnTo>
                    <a:pt x="15757" y="3893"/>
                  </a:lnTo>
                  <a:lnTo>
                    <a:pt x="15420" y="3436"/>
                  </a:lnTo>
                  <a:lnTo>
                    <a:pt x="15061" y="2995"/>
                  </a:lnTo>
                  <a:lnTo>
                    <a:pt x="14678" y="2570"/>
                  </a:lnTo>
                  <a:lnTo>
                    <a:pt x="14273" y="2166"/>
                  </a:lnTo>
                  <a:lnTo>
                    <a:pt x="13845" y="1781"/>
                  </a:lnTo>
                  <a:lnTo>
                    <a:pt x="13397" y="1419"/>
                  </a:lnTo>
                  <a:lnTo>
                    <a:pt x="12926" y="1081"/>
                  </a:lnTo>
                  <a:lnTo>
                    <a:pt x="12434" y="767"/>
                  </a:lnTo>
                  <a:lnTo>
                    <a:pt x="11920" y="483"/>
                  </a:lnTo>
                  <a:lnTo>
                    <a:pt x="11388" y="227"/>
                  </a:lnTo>
                  <a:lnTo>
                    <a:pt x="10834" y="0"/>
                  </a:lnTo>
                  <a:close/>
                </a:path>
              </a:pathLst>
            </a:custGeom>
            <a:solidFill>
              <a:srgbClr val="FFD797"/>
            </a:solidFill>
            <a:ln cap="flat" cmpd="sng">
              <a:noFill/>
              <a:prstDash val="solid"/>
              <a:round/>
            </a:ln>
          </p:spPr>
        </p:sp>
      </p:grpSp>
      <p:sp>
        <p:nvSpPr>
          <p:cNvPr id="360" name="矩形"/>
          <p:cNvSpPr>
            <a:spLocks/>
          </p:cNvSpPr>
          <p:nvPr/>
        </p:nvSpPr>
        <p:spPr>
          <a:xfrm>
            <a:off x="785465" y="915566"/>
            <a:ext cx="4608512" cy="1993238"/>
          </a:xfrm>
          <a:prstGeom prst="rect">
            <a:avLst/>
          </a:prstGeom>
          <a:noFill/>
          <a:ln w="12700" cap="flat" cmpd="sng">
            <a:noFill/>
            <a:prstDash val="solid"/>
            <a:miter/>
          </a:ln>
        </p:spPr>
        <p:txBody>
          <a:bodyPr vert="horz" wrap="square" lIns="91440" tIns="45720" rIns="91440" bIns="45720" anchor="t" anchorCtr="0">
            <a:prstTxWarp prst="textNoShape">
              <a:avLst/>
            </a:prstTxWarp>
            <a:spAutoFit/>
          </a:bodyPr>
          <a:lstStyle/>
          <a:p>
            <a:pPr algn="just">
              <a:lnSpc>
                <a:spcPct val="150000"/>
              </a:lnSpc>
            </a:pPr>
            <a:r>
              <a:rPr lang="en-US" altLang="zh-CN" sz="1400" dirty="0">
                <a:solidFill>
                  <a:srgbClr val="404040"/>
                </a:solidFill>
                <a:latin typeface="微软雅黑" pitchFamily="34" charset="-122"/>
                <a:ea typeface="微软雅黑" pitchFamily="34" charset="-122"/>
                <a:cs typeface="Calibri" charset="0"/>
              </a:rPr>
              <a:t>1980</a:t>
            </a:r>
            <a:r>
              <a:rPr lang="zh-CN" altLang="en-US" sz="1400" dirty="0">
                <a:solidFill>
                  <a:srgbClr val="404040"/>
                </a:solidFill>
                <a:latin typeface="微软雅黑" pitchFamily="34" charset="-122"/>
                <a:ea typeface="微软雅黑" pitchFamily="34" charset="-122"/>
                <a:cs typeface="Calibri" charset="0"/>
              </a:rPr>
              <a:t>年</a:t>
            </a:r>
            <a:r>
              <a:rPr lang="en-US" altLang="zh-CN" sz="1400" dirty="0">
                <a:solidFill>
                  <a:srgbClr val="404040"/>
                </a:solidFill>
                <a:latin typeface="微软雅黑" pitchFamily="34" charset="-122"/>
                <a:ea typeface="微软雅黑" pitchFamily="34" charset="-122"/>
                <a:cs typeface="Calibri" charset="0"/>
              </a:rPr>
              <a:t>10</a:t>
            </a:r>
            <a:r>
              <a:rPr lang="zh-CN" altLang="en-US" sz="1400" dirty="0">
                <a:solidFill>
                  <a:srgbClr val="404040"/>
                </a:solidFill>
                <a:latin typeface="微软雅黑" pitchFamily="34" charset="-122"/>
                <a:ea typeface="微软雅黑" pitchFamily="34" charset="-122"/>
                <a:cs typeface="Calibri" charset="0"/>
              </a:rPr>
              <a:t>月，国务院批准在厦门湖里划出</a:t>
            </a:r>
            <a:r>
              <a:rPr lang="en-US" altLang="zh-CN" sz="1400" dirty="0">
                <a:solidFill>
                  <a:srgbClr val="404040"/>
                </a:solidFill>
                <a:latin typeface="微软雅黑" pitchFamily="34" charset="-122"/>
                <a:ea typeface="微软雅黑" pitchFamily="34" charset="-122"/>
                <a:cs typeface="Calibri" charset="0"/>
              </a:rPr>
              <a:t>2.5</a:t>
            </a:r>
            <a:r>
              <a:rPr lang="zh-CN" altLang="en-US" sz="1400" dirty="0">
                <a:solidFill>
                  <a:srgbClr val="404040"/>
                </a:solidFill>
                <a:latin typeface="微软雅黑" pitchFamily="34" charset="-122"/>
                <a:ea typeface="微软雅黑" pitchFamily="34" charset="-122"/>
                <a:cs typeface="Calibri" charset="0"/>
              </a:rPr>
              <a:t>平方公里土地作为经济特区。一年后，随着一声开山炮响，厦门经济特区在湖里破土，动工建设，一批通用厂房和相关基础设施在短时间内拔地而起，创造了闻名全国的湖里速度，小平同志也是在这里写下“把经济特区办得更快些更好些”的题词。</a:t>
            </a:r>
            <a:endParaRPr lang="en-US" altLang="zh-CN" sz="1400" b="0" i="0" u="none" strike="noStrike" kern="1200" cap="none" spc="0" baseline="0" dirty="0">
              <a:solidFill>
                <a:srgbClr val="404040"/>
              </a:solidFill>
              <a:latin typeface="微软雅黑" pitchFamily="34" charset="-122"/>
              <a:ea typeface="微软雅黑" pitchFamily="34" charset="-122"/>
              <a:cs typeface="Calibri" charset="0"/>
            </a:endParaRPr>
          </a:p>
        </p:txBody>
      </p:sp>
      <p:pic>
        <p:nvPicPr>
          <p:cNvPr id="3" name="图片 2">
            <a:extLst>
              <a:ext uri="{FF2B5EF4-FFF2-40B4-BE49-F238E27FC236}">
                <a16:creationId xmlns:a16="http://schemas.microsoft.com/office/drawing/2014/main" id="{3E6AB630-5F17-4579-AA2C-B704E4220B6E}"/>
              </a:ext>
            </a:extLst>
          </p:cNvPr>
          <p:cNvPicPr>
            <a:picLocks noChangeAspect="1"/>
          </p:cNvPicPr>
          <p:nvPr/>
        </p:nvPicPr>
        <p:blipFill>
          <a:blip r:embed="rId4"/>
          <a:stretch>
            <a:fillRect/>
          </a:stretch>
        </p:blipFill>
        <p:spPr>
          <a:xfrm>
            <a:off x="5428168" y="1033090"/>
            <a:ext cx="3176278" cy="2434071"/>
          </a:xfrm>
          <a:prstGeom prst="rect">
            <a:avLst/>
          </a:prstGeom>
        </p:spPr>
      </p:pic>
    </p:spTree>
    <p:extLst>
      <p:ext uri="{BB962C8B-B14F-4D97-AF65-F5344CB8AC3E}">
        <p14:creationId xmlns:p14="http://schemas.microsoft.com/office/powerpoint/2010/main" val="627399519"/>
      </p:ext>
    </p:extLst>
  </p:cSld>
  <p:clrMapOvr>
    <a:masterClrMapping/>
  </p:clrMapOvr>
  <p:transition spd="slow" advTm="2000">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3" presetClass="entr" presetSubtype="0" fill="hold" grpId="0" nodeType="withEffect">
                                  <p:stCondLst>
                                    <p:cond delay="0"/>
                                  </p:stCondLst>
                                  <p:childTnLst>
                                    <p:set>
                                      <p:cBhvr>
                                        <p:cTn id="6" dur="1" fill="hold">
                                          <p:stCondLst>
                                            <p:cond delay="0"/>
                                          </p:stCondLst>
                                        </p:cTn>
                                        <p:tgtEl>
                                          <p:spTgt spid="356"/>
                                        </p:tgtEl>
                                        <p:attrNameLst>
                                          <p:attrName>style.visibility</p:attrName>
                                        </p:attrNameLst>
                                      </p:cBhvr>
                                      <p:to>
                                        <p:strVal val="visible"/>
                                      </p:to>
                                    </p:set>
                                    <p:anim calcmode="lin" valueType="num">
                                      <p:cBhvr>
                                        <p:cTn id="7" dur="500" fill="hold"/>
                                        <p:tgtEl>
                                          <p:spTgt spid="356"/>
                                        </p:tgtEl>
                                        <p:attrNameLst>
                                          <p:attrName>ppt_w</p:attrName>
                                        </p:attrNameLst>
                                      </p:cBhvr>
                                      <p:tavLst>
                                        <p:tav tm="0">
                                          <p:val>
                                            <p:fltVal val="0"/>
                                          </p:val>
                                        </p:tav>
                                        <p:tav tm="100000">
                                          <p:val>
                                            <p:strVal val="#ppt_w"/>
                                          </p:val>
                                        </p:tav>
                                      </p:tavLst>
                                    </p:anim>
                                    <p:anim calcmode="lin" valueType="num">
                                      <p:cBhvr>
                                        <p:cTn id="8" dur="500" fill="hold"/>
                                        <p:tgtEl>
                                          <p:spTgt spid="356"/>
                                        </p:tgtEl>
                                        <p:attrNameLst>
                                          <p:attrName>ppt_h</p:attrName>
                                        </p:attrNameLst>
                                      </p:cBhvr>
                                      <p:tavLst>
                                        <p:tav tm="0">
                                          <p:val>
                                            <p:fltVal val="0"/>
                                          </p:val>
                                        </p:tav>
                                        <p:tav tm="100000">
                                          <p:val>
                                            <p:strVal val="#ppt_h"/>
                                          </p:val>
                                        </p:tav>
                                      </p:tavLst>
                                    </p:anim>
                                    <p:animEffect transition="in" filter="fade">
                                      <p:cBhvr>
                                        <p:cTn id="9" dur="500"/>
                                        <p:tgtEl>
                                          <p:spTgt spid="356"/>
                                        </p:tgtEl>
                                      </p:cBhvr>
                                    </p:animEffect>
                                  </p:childTnLst>
                                </p:cTn>
                              </p:par>
                              <p:par>
                                <p:cTn id="10" presetID="53" presetClass="entr" presetSubtype="0" fill="hold" grpId="0" nodeType="withEffect">
                                  <p:stCondLst>
                                    <p:cond delay="0"/>
                                  </p:stCondLst>
                                  <p:childTnLst>
                                    <p:set>
                                      <p:cBhvr>
                                        <p:cTn id="11" dur="1" fill="hold">
                                          <p:stCondLst>
                                            <p:cond delay="0"/>
                                          </p:stCondLst>
                                        </p:cTn>
                                        <p:tgtEl>
                                          <p:spTgt spid="359"/>
                                        </p:tgtEl>
                                        <p:attrNameLst>
                                          <p:attrName>style.visibility</p:attrName>
                                        </p:attrNameLst>
                                      </p:cBhvr>
                                      <p:to>
                                        <p:strVal val="visible"/>
                                      </p:to>
                                    </p:set>
                                    <p:anim calcmode="lin" valueType="num">
                                      <p:cBhvr>
                                        <p:cTn id="12" dur="500" fill="hold"/>
                                        <p:tgtEl>
                                          <p:spTgt spid="359"/>
                                        </p:tgtEl>
                                        <p:attrNameLst>
                                          <p:attrName>ppt_w</p:attrName>
                                        </p:attrNameLst>
                                      </p:cBhvr>
                                      <p:tavLst>
                                        <p:tav tm="0">
                                          <p:val>
                                            <p:fltVal val="0"/>
                                          </p:val>
                                        </p:tav>
                                        <p:tav tm="100000">
                                          <p:val>
                                            <p:strVal val="#ppt_w"/>
                                          </p:val>
                                        </p:tav>
                                      </p:tavLst>
                                    </p:anim>
                                    <p:anim calcmode="lin" valueType="num">
                                      <p:cBhvr>
                                        <p:cTn id="13" dur="500" fill="hold"/>
                                        <p:tgtEl>
                                          <p:spTgt spid="359"/>
                                        </p:tgtEl>
                                        <p:attrNameLst>
                                          <p:attrName>ppt_h</p:attrName>
                                        </p:attrNameLst>
                                      </p:cBhvr>
                                      <p:tavLst>
                                        <p:tav tm="0">
                                          <p:val>
                                            <p:fltVal val="0"/>
                                          </p:val>
                                        </p:tav>
                                        <p:tav tm="100000">
                                          <p:val>
                                            <p:strVal val="#ppt_h"/>
                                          </p:val>
                                        </p:tav>
                                      </p:tavLst>
                                    </p:anim>
                                    <p:animEffect transition="in" filter="fade">
                                      <p:cBhvr>
                                        <p:cTn id="14" dur="500"/>
                                        <p:tgtEl>
                                          <p:spTgt spid="359"/>
                                        </p:tgtEl>
                                      </p:cBhvr>
                                    </p:animEffect>
                                  </p:childTnLst>
                                </p:cTn>
                              </p:par>
                            </p:childTnLst>
                          </p:cTn>
                        </p:par>
                        <p:par>
                          <p:cTn id="15" fill="hold" nodeType="withGroup">
                            <p:stCondLst>
                              <p:cond delay="500"/>
                            </p:stCondLst>
                            <p:childTnLst>
                              <p:par>
                                <p:cTn id="16" presetID="42" presetClass="entr" presetSubtype="0" fill="hold" grpId="0" nodeType="afterEffect">
                                  <p:stCondLst>
                                    <p:cond delay="0"/>
                                  </p:stCondLst>
                                  <p:childTnLst>
                                    <p:set>
                                      <p:cBhvr>
                                        <p:cTn id="17" dur="1" fill="hold">
                                          <p:stCondLst>
                                            <p:cond delay="0"/>
                                          </p:stCondLst>
                                        </p:cTn>
                                        <p:tgtEl>
                                          <p:spTgt spid="360"/>
                                        </p:tgtEl>
                                        <p:attrNameLst>
                                          <p:attrName>style.visibility</p:attrName>
                                        </p:attrNameLst>
                                      </p:cBhvr>
                                      <p:to>
                                        <p:strVal val="visible"/>
                                      </p:to>
                                    </p:set>
                                    <p:animEffect transition="in" filter="fade">
                                      <p:cBhvr>
                                        <p:cTn id="18" dur="1000"/>
                                        <p:tgtEl>
                                          <p:spTgt spid="360"/>
                                        </p:tgtEl>
                                      </p:cBhvr>
                                    </p:animEffect>
                                    <p:anim calcmode="lin" valueType="num">
                                      <p:cBhvr>
                                        <p:cTn id="19" dur="1000" fill="hold"/>
                                        <p:tgtEl>
                                          <p:spTgt spid="360"/>
                                        </p:tgtEl>
                                        <p:attrNameLst>
                                          <p:attrName>ppt_x</p:attrName>
                                        </p:attrNameLst>
                                      </p:cBhvr>
                                      <p:tavLst>
                                        <p:tav tm="0">
                                          <p:val>
                                            <p:strVal val="#ppt_x"/>
                                          </p:val>
                                        </p:tav>
                                        <p:tav tm="100000">
                                          <p:val>
                                            <p:strVal val="#ppt_x"/>
                                          </p:val>
                                        </p:tav>
                                      </p:tavLst>
                                    </p:anim>
                                    <p:anim calcmode="lin" valueType="num">
                                      <p:cBhvr>
                                        <p:cTn id="20" dur="1000" fill="hold"/>
                                        <p:tgtEl>
                                          <p:spTgt spid="36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6" grpId="0" animBg="1"/>
      <p:bldP spid="359" grpId="0" animBg="1"/>
      <p:bldP spid="360" grpId="0"/>
    </p:bldLst>
  </p:timing>
</p:sld>
</file>

<file path=ppt/slides/slide37.xml><?xml version="1.0" encoding="utf-8"?>
<p:sld xmlns:a="http://schemas.openxmlformats.org/drawingml/2006/main" xmlns:r="http://schemas.openxmlformats.org/officeDocument/2006/relationships" xmlns:p="http://schemas.openxmlformats.org/presentationml/2006/main" showMasterSp="0">
  <p:cSld>
    <p:bg>
      <p:bgPr>
        <a:blipFill>
          <a:blip r:embed="rId3"/>
          <a:stretch/>
        </a:blipFill>
        <a:effectLst/>
      </p:bgPr>
    </p:bg>
    <p:spTree>
      <p:nvGrpSpPr>
        <p:cNvPr id="1" name=""/>
        <p:cNvGrpSpPr/>
        <p:nvPr/>
      </p:nvGrpSpPr>
      <p:grpSpPr>
        <a:xfrm>
          <a:off x="0" y="0"/>
          <a:ext cx="0" cy="0"/>
          <a:chOff x="0" y="0"/>
          <a:chExt cx="0" cy="0"/>
        </a:xfrm>
      </p:grpSpPr>
      <p:sp>
        <p:nvSpPr>
          <p:cNvPr id="356" name="圆角矩形"/>
          <p:cNvSpPr>
            <a:spLocks/>
          </p:cNvSpPr>
          <p:nvPr/>
        </p:nvSpPr>
        <p:spPr>
          <a:xfrm>
            <a:off x="640486" y="339501"/>
            <a:ext cx="7963960" cy="369332"/>
          </a:xfrm>
          <a:prstGeom prst="roundRect">
            <a:avLst>
              <a:gd name="adj" fmla="val 16666"/>
            </a:avLst>
          </a:prstGeom>
          <a:pattFill prst="wdUpDiag">
            <a:fgClr>
              <a:srgbClr val="AE0E16"/>
            </a:fgClr>
            <a:bgClr>
              <a:srgbClr val="820A10"/>
            </a:bgClr>
          </a:pattFill>
          <a:ln w="25400" cap="flat" cmpd="sng">
            <a:noFill/>
            <a:prstDash val="solid"/>
            <a:round/>
          </a:ln>
        </p:spPr>
      </p:sp>
      <p:grpSp>
        <p:nvGrpSpPr>
          <p:cNvPr id="359" name="组合"/>
          <p:cNvGrpSpPr>
            <a:grpSpLocks/>
          </p:cNvGrpSpPr>
          <p:nvPr/>
        </p:nvGrpSpPr>
        <p:grpSpPr>
          <a:xfrm>
            <a:off x="2941213" y="289041"/>
            <a:ext cx="4439099" cy="744049"/>
            <a:chOff x="2941213" y="289041"/>
            <a:chExt cx="4439099" cy="744049"/>
          </a:xfrm>
        </p:grpSpPr>
        <p:sp>
          <p:nvSpPr>
            <p:cNvPr id="357" name="矩形"/>
            <p:cNvSpPr>
              <a:spLocks/>
            </p:cNvSpPr>
            <p:nvPr/>
          </p:nvSpPr>
          <p:spPr>
            <a:xfrm>
              <a:off x="3275854" y="289041"/>
              <a:ext cx="4104456" cy="744049"/>
            </a:xfrm>
            <a:prstGeom prst="rect">
              <a:avLst/>
            </a:prstGeom>
            <a:noFill/>
            <a:ln w="12700" cap="flat" cmpd="sng">
              <a:noFill/>
              <a:prstDash val="solid"/>
              <a:miter/>
            </a:ln>
          </p:spPr>
          <p:txBody>
            <a:bodyPr vert="horz" wrap="square" lIns="91440" tIns="45720" rIns="91440" bIns="45720" anchor="t" anchorCtr="0">
              <a:prstTxWarp prst="textNoShape">
                <a:avLst/>
              </a:prstTxWarp>
              <a:spAutoFit/>
            </a:bodyPr>
            <a:lstStyle/>
            <a:p>
              <a:pPr marL="0" indent="0" algn="l">
                <a:lnSpc>
                  <a:spcPct val="150000"/>
                </a:lnSpc>
                <a:spcBef>
                  <a:spcPts val="0"/>
                </a:spcBef>
                <a:spcAft>
                  <a:spcPts val="0"/>
                </a:spcAft>
                <a:buNone/>
              </a:pPr>
              <a:r>
                <a:rPr lang="zh-CN" altLang="en-US" sz="1500" b="1" i="0" u="none" strike="noStrike" kern="1200" cap="none" spc="0" baseline="0">
                  <a:solidFill>
                    <a:srgbClr val="FFD797"/>
                  </a:solidFill>
                  <a:latin typeface="微软雅黑" pitchFamily="34" charset="-122"/>
                  <a:ea typeface="微软雅黑" pitchFamily="34" charset="-122"/>
                  <a:cs typeface="Calibri" charset="0"/>
                </a:rPr>
                <a:t>纪念馆信息</a:t>
              </a:r>
              <a:r>
                <a:rPr lang="en-US" altLang="zh-CN" sz="1500" b="1" i="0" u="none" strike="noStrike" kern="1200" cap="none" spc="0" baseline="0">
                  <a:solidFill>
                    <a:srgbClr val="FFD797"/>
                  </a:solidFill>
                  <a:latin typeface="微软雅黑" pitchFamily="34" charset="-122"/>
                  <a:ea typeface="微软雅黑" pitchFamily="34" charset="-122"/>
                  <a:cs typeface="Calibri" charset="0"/>
                </a:rPr>
                <a:t>——</a:t>
              </a:r>
              <a:r>
                <a:rPr lang="zh-CN" altLang="en-US" sz="1500" b="1" i="0" u="none" strike="noStrike" kern="1200" cap="none" spc="0" baseline="0">
                  <a:solidFill>
                    <a:srgbClr val="FFD797"/>
                  </a:solidFill>
                  <a:latin typeface="微软雅黑" pitchFamily="34" charset="-122"/>
                  <a:ea typeface="微软雅黑" pitchFamily="34" charset="-122"/>
                  <a:cs typeface="Calibri" charset="0"/>
                </a:rPr>
                <a:t>厦门经济特区纪念馆</a:t>
              </a:r>
              <a:endParaRPr lang="en-US" altLang="zh-CN" sz="1500" b="1" i="0" u="none" strike="noStrike" kern="1200" cap="none" spc="0" baseline="0">
                <a:solidFill>
                  <a:srgbClr val="FFD797"/>
                </a:solidFill>
                <a:latin typeface="微软雅黑" pitchFamily="34" charset="-122"/>
                <a:ea typeface="微软雅黑" pitchFamily="34" charset="-122"/>
                <a:cs typeface="Calibri" charset="0"/>
              </a:endParaRPr>
            </a:p>
            <a:p>
              <a:pPr marL="0" indent="0" algn="l">
                <a:lnSpc>
                  <a:spcPct val="150000"/>
                </a:lnSpc>
                <a:spcBef>
                  <a:spcPts val="0"/>
                </a:spcBef>
                <a:spcAft>
                  <a:spcPts val="0"/>
                </a:spcAft>
                <a:buNone/>
              </a:pPr>
              <a:endParaRPr lang="zh-CN" altLang="en-US" sz="1500" b="1" i="0" u="none" strike="noStrike" kern="1200" cap="none" spc="0" baseline="0">
                <a:solidFill>
                  <a:srgbClr val="FFD797"/>
                </a:solidFill>
                <a:latin typeface="微软雅黑" pitchFamily="34" charset="-122"/>
                <a:ea typeface="微软雅黑" pitchFamily="34" charset="-122"/>
                <a:cs typeface="Calibri" charset="0"/>
              </a:endParaRPr>
            </a:p>
          </p:txBody>
        </p:sp>
        <p:sp>
          <p:nvSpPr>
            <p:cNvPr id="358" name="曲线"/>
            <p:cNvSpPr>
              <a:spLocks/>
            </p:cNvSpPr>
            <p:nvPr/>
          </p:nvSpPr>
          <p:spPr>
            <a:xfrm>
              <a:off x="2941213" y="364902"/>
              <a:ext cx="297015" cy="302606"/>
            </a:xfrm>
            <a:custGeom>
              <a:avLst/>
              <a:gdLst>
                <a:gd name="T1" fmla="*/ 0 w 21600"/>
                <a:gd name="T2" fmla="*/ 0 h 21600"/>
                <a:gd name="T3" fmla="*/ 21600 w 21600"/>
                <a:gd name="T4" fmla="*/ 21600 h 21600"/>
              </a:gdLst>
              <a:ahLst/>
              <a:cxnLst/>
              <a:rect l="T1" t="T2" r="T3" b="T4"/>
              <a:pathLst>
                <a:path w="21600" h="21600">
                  <a:moveTo>
                    <a:pt x="10834" y="0"/>
                  </a:moveTo>
                  <a:lnTo>
                    <a:pt x="11701" y="57"/>
                  </a:lnTo>
                  <a:lnTo>
                    <a:pt x="12534" y="173"/>
                  </a:lnTo>
                  <a:lnTo>
                    <a:pt x="13338" y="339"/>
                  </a:lnTo>
                  <a:lnTo>
                    <a:pt x="14107" y="557"/>
                  </a:lnTo>
                  <a:lnTo>
                    <a:pt x="14843" y="823"/>
                  </a:lnTo>
                  <a:lnTo>
                    <a:pt x="15545" y="1134"/>
                  </a:lnTo>
                  <a:lnTo>
                    <a:pt x="16212" y="1488"/>
                  </a:lnTo>
                  <a:lnTo>
                    <a:pt x="16843" y="1882"/>
                  </a:lnTo>
                  <a:lnTo>
                    <a:pt x="17437" y="2315"/>
                  </a:lnTo>
                  <a:lnTo>
                    <a:pt x="17996" y="2781"/>
                  </a:lnTo>
                  <a:lnTo>
                    <a:pt x="18518" y="3281"/>
                  </a:lnTo>
                  <a:lnTo>
                    <a:pt x="18999" y="3810"/>
                  </a:lnTo>
                  <a:lnTo>
                    <a:pt x="19444" y="4370"/>
                  </a:lnTo>
                  <a:lnTo>
                    <a:pt x="19849" y="4951"/>
                  </a:lnTo>
                  <a:lnTo>
                    <a:pt x="20211" y="5556"/>
                  </a:lnTo>
                  <a:lnTo>
                    <a:pt x="20535" y="6183"/>
                  </a:lnTo>
                  <a:lnTo>
                    <a:pt x="20817" y="6824"/>
                  </a:lnTo>
                  <a:lnTo>
                    <a:pt x="21057" y="7482"/>
                  </a:lnTo>
                  <a:lnTo>
                    <a:pt x="21253" y="8152"/>
                  </a:lnTo>
                  <a:lnTo>
                    <a:pt x="21406" y="8832"/>
                  </a:lnTo>
                  <a:lnTo>
                    <a:pt x="21515" y="9518"/>
                  </a:lnTo>
                  <a:lnTo>
                    <a:pt x="21579" y="10210"/>
                  </a:lnTo>
                  <a:lnTo>
                    <a:pt x="21598" y="10903"/>
                  </a:lnTo>
                  <a:lnTo>
                    <a:pt x="21570" y="11598"/>
                  </a:lnTo>
                  <a:lnTo>
                    <a:pt x="21497" y="12287"/>
                  </a:lnTo>
                  <a:lnTo>
                    <a:pt x="21373" y="12973"/>
                  </a:lnTo>
                  <a:lnTo>
                    <a:pt x="21204" y="13649"/>
                  </a:lnTo>
                  <a:lnTo>
                    <a:pt x="20984" y="14316"/>
                  </a:lnTo>
                  <a:lnTo>
                    <a:pt x="20717" y="14970"/>
                  </a:lnTo>
                  <a:lnTo>
                    <a:pt x="20398" y="15607"/>
                  </a:lnTo>
                  <a:lnTo>
                    <a:pt x="20028" y="16226"/>
                  </a:lnTo>
                  <a:lnTo>
                    <a:pt x="19607" y="16826"/>
                  </a:lnTo>
                  <a:lnTo>
                    <a:pt x="21600" y="18687"/>
                  </a:lnTo>
                  <a:lnTo>
                    <a:pt x="18927" y="21421"/>
                  </a:lnTo>
                  <a:lnTo>
                    <a:pt x="16965" y="19519"/>
                  </a:lnTo>
                  <a:lnTo>
                    <a:pt x="16555" y="19763"/>
                  </a:lnTo>
                  <a:lnTo>
                    <a:pt x="16141" y="19991"/>
                  </a:lnTo>
                  <a:lnTo>
                    <a:pt x="15728" y="20204"/>
                  </a:lnTo>
                  <a:lnTo>
                    <a:pt x="15312" y="20400"/>
                  </a:lnTo>
                  <a:lnTo>
                    <a:pt x="14895" y="20581"/>
                  </a:lnTo>
                  <a:lnTo>
                    <a:pt x="14479" y="20745"/>
                  </a:lnTo>
                  <a:lnTo>
                    <a:pt x="14060" y="20893"/>
                  </a:lnTo>
                  <a:lnTo>
                    <a:pt x="13642" y="21026"/>
                  </a:lnTo>
                  <a:lnTo>
                    <a:pt x="13222" y="21140"/>
                  </a:lnTo>
                  <a:lnTo>
                    <a:pt x="12803" y="21240"/>
                  </a:lnTo>
                  <a:lnTo>
                    <a:pt x="12382" y="21324"/>
                  </a:lnTo>
                  <a:lnTo>
                    <a:pt x="11960" y="21391"/>
                  </a:lnTo>
                  <a:lnTo>
                    <a:pt x="11539" y="21442"/>
                  </a:lnTo>
                  <a:lnTo>
                    <a:pt x="11119" y="21475"/>
                  </a:lnTo>
                  <a:lnTo>
                    <a:pt x="10698" y="21492"/>
                  </a:lnTo>
                  <a:lnTo>
                    <a:pt x="10277" y="21493"/>
                  </a:lnTo>
                  <a:lnTo>
                    <a:pt x="9855" y="21476"/>
                  </a:lnTo>
                  <a:lnTo>
                    <a:pt x="9437" y="21443"/>
                  </a:lnTo>
                  <a:lnTo>
                    <a:pt x="9015" y="21393"/>
                  </a:lnTo>
                  <a:lnTo>
                    <a:pt x="8595" y="21326"/>
                  </a:lnTo>
                  <a:lnTo>
                    <a:pt x="8175" y="21241"/>
                  </a:lnTo>
                  <a:lnTo>
                    <a:pt x="7758" y="21140"/>
                  </a:lnTo>
                  <a:lnTo>
                    <a:pt x="7339" y="21023"/>
                  </a:lnTo>
                  <a:lnTo>
                    <a:pt x="6922" y="20888"/>
                  </a:lnTo>
                  <a:lnTo>
                    <a:pt x="6508" y="20734"/>
                  </a:lnTo>
                  <a:lnTo>
                    <a:pt x="6093" y="20564"/>
                  </a:lnTo>
                  <a:lnTo>
                    <a:pt x="5678" y="20377"/>
                  </a:lnTo>
                  <a:lnTo>
                    <a:pt x="5266" y="20173"/>
                  </a:lnTo>
                  <a:lnTo>
                    <a:pt x="4856" y="19949"/>
                  </a:lnTo>
                  <a:lnTo>
                    <a:pt x="4447" y="19709"/>
                  </a:lnTo>
                  <a:lnTo>
                    <a:pt x="4037" y="19452"/>
                  </a:lnTo>
                  <a:lnTo>
                    <a:pt x="3632" y="19176"/>
                  </a:lnTo>
                  <a:lnTo>
                    <a:pt x="3327" y="19469"/>
                  </a:lnTo>
                  <a:lnTo>
                    <a:pt x="3348" y="19629"/>
                  </a:lnTo>
                  <a:lnTo>
                    <a:pt x="3358" y="19783"/>
                  </a:lnTo>
                  <a:lnTo>
                    <a:pt x="3358" y="19934"/>
                  </a:lnTo>
                  <a:lnTo>
                    <a:pt x="3346" y="20079"/>
                  </a:lnTo>
                  <a:lnTo>
                    <a:pt x="3324" y="20220"/>
                  </a:lnTo>
                  <a:lnTo>
                    <a:pt x="3295" y="20355"/>
                  </a:lnTo>
                  <a:lnTo>
                    <a:pt x="3255" y="20485"/>
                  </a:lnTo>
                  <a:lnTo>
                    <a:pt x="3208" y="20608"/>
                  </a:lnTo>
                  <a:lnTo>
                    <a:pt x="3152" y="20728"/>
                  </a:lnTo>
                  <a:lnTo>
                    <a:pt x="3086" y="20839"/>
                  </a:lnTo>
                  <a:lnTo>
                    <a:pt x="3015" y="20944"/>
                  </a:lnTo>
                  <a:lnTo>
                    <a:pt x="2937" y="21043"/>
                  </a:lnTo>
                  <a:lnTo>
                    <a:pt x="2851" y="21135"/>
                  </a:lnTo>
                  <a:lnTo>
                    <a:pt x="2759" y="21219"/>
                  </a:lnTo>
                  <a:lnTo>
                    <a:pt x="2661" y="21296"/>
                  </a:lnTo>
                  <a:lnTo>
                    <a:pt x="2558" y="21363"/>
                  </a:lnTo>
                  <a:lnTo>
                    <a:pt x="2451" y="21424"/>
                  </a:lnTo>
                  <a:lnTo>
                    <a:pt x="2339" y="21476"/>
                  </a:lnTo>
                  <a:lnTo>
                    <a:pt x="2220" y="21519"/>
                  </a:lnTo>
                  <a:lnTo>
                    <a:pt x="2099" y="21554"/>
                  </a:lnTo>
                  <a:lnTo>
                    <a:pt x="1975" y="21579"/>
                  </a:lnTo>
                  <a:lnTo>
                    <a:pt x="1847" y="21594"/>
                  </a:lnTo>
                  <a:lnTo>
                    <a:pt x="1717" y="21600"/>
                  </a:lnTo>
                  <a:lnTo>
                    <a:pt x="1583" y="21596"/>
                  </a:lnTo>
                  <a:lnTo>
                    <a:pt x="1448" y="21581"/>
                  </a:lnTo>
                  <a:lnTo>
                    <a:pt x="1310" y="21555"/>
                  </a:lnTo>
                  <a:lnTo>
                    <a:pt x="1172" y="21518"/>
                  </a:lnTo>
                  <a:lnTo>
                    <a:pt x="1035" y="21471"/>
                  </a:lnTo>
                  <a:lnTo>
                    <a:pt x="896" y="21413"/>
                  </a:lnTo>
                  <a:lnTo>
                    <a:pt x="757" y="21344"/>
                  </a:lnTo>
                  <a:lnTo>
                    <a:pt x="617" y="21261"/>
                  </a:lnTo>
                  <a:lnTo>
                    <a:pt x="478" y="21166"/>
                  </a:lnTo>
                  <a:lnTo>
                    <a:pt x="389" y="21042"/>
                  </a:lnTo>
                  <a:lnTo>
                    <a:pt x="308" y="20918"/>
                  </a:lnTo>
                  <a:lnTo>
                    <a:pt x="239" y="20792"/>
                  </a:lnTo>
                  <a:lnTo>
                    <a:pt x="177" y="20666"/>
                  </a:lnTo>
                  <a:lnTo>
                    <a:pt x="125" y="20541"/>
                  </a:lnTo>
                  <a:lnTo>
                    <a:pt x="82" y="20415"/>
                  </a:lnTo>
                  <a:lnTo>
                    <a:pt x="48" y="20289"/>
                  </a:lnTo>
                  <a:lnTo>
                    <a:pt x="22" y="20166"/>
                  </a:lnTo>
                  <a:lnTo>
                    <a:pt x="6" y="20041"/>
                  </a:lnTo>
                  <a:lnTo>
                    <a:pt x="0" y="19921"/>
                  </a:lnTo>
                  <a:lnTo>
                    <a:pt x="1" y="19800"/>
                  </a:lnTo>
                  <a:lnTo>
                    <a:pt x="10" y="19682"/>
                  </a:lnTo>
                  <a:lnTo>
                    <a:pt x="29" y="19565"/>
                  </a:lnTo>
                  <a:lnTo>
                    <a:pt x="56" y="19452"/>
                  </a:lnTo>
                  <a:lnTo>
                    <a:pt x="90" y="19342"/>
                  </a:lnTo>
                  <a:lnTo>
                    <a:pt x="135" y="19233"/>
                  </a:lnTo>
                  <a:lnTo>
                    <a:pt x="185" y="19129"/>
                  </a:lnTo>
                  <a:lnTo>
                    <a:pt x="244" y="19029"/>
                  </a:lnTo>
                  <a:lnTo>
                    <a:pt x="312" y="18933"/>
                  </a:lnTo>
                  <a:lnTo>
                    <a:pt x="387" y="18841"/>
                  </a:lnTo>
                  <a:lnTo>
                    <a:pt x="470" y="18755"/>
                  </a:lnTo>
                  <a:lnTo>
                    <a:pt x="561" y="18672"/>
                  </a:lnTo>
                  <a:lnTo>
                    <a:pt x="659" y="18596"/>
                  </a:lnTo>
                  <a:lnTo>
                    <a:pt x="765" y="18525"/>
                  </a:lnTo>
                  <a:lnTo>
                    <a:pt x="877" y="18461"/>
                  </a:lnTo>
                  <a:lnTo>
                    <a:pt x="997" y="18402"/>
                  </a:lnTo>
                  <a:lnTo>
                    <a:pt x="1123" y="18350"/>
                  </a:lnTo>
                  <a:lnTo>
                    <a:pt x="1258" y="18305"/>
                  </a:lnTo>
                  <a:lnTo>
                    <a:pt x="1398" y="18266"/>
                  </a:lnTo>
                  <a:lnTo>
                    <a:pt x="1547" y="18235"/>
                  </a:lnTo>
                  <a:lnTo>
                    <a:pt x="1702" y="18213"/>
                  </a:lnTo>
                  <a:lnTo>
                    <a:pt x="1864" y="18199"/>
                  </a:lnTo>
                  <a:lnTo>
                    <a:pt x="2079" y="18016"/>
                  </a:lnTo>
                  <a:lnTo>
                    <a:pt x="659" y="16316"/>
                  </a:lnTo>
                  <a:lnTo>
                    <a:pt x="2312" y="14647"/>
                  </a:lnTo>
                  <a:lnTo>
                    <a:pt x="2613" y="14918"/>
                  </a:lnTo>
                  <a:lnTo>
                    <a:pt x="2922" y="15178"/>
                  </a:lnTo>
                  <a:lnTo>
                    <a:pt x="3235" y="15428"/>
                  </a:lnTo>
                  <a:lnTo>
                    <a:pt x="3556" y="15670"/>
                  </a:lnTo>
                  <a:lnTo>
                    <a:pt x="3882" y="15901"/>
                  </a:lnTo>
                  <a:lnTo>
                    <a:pt x="4215" y="16123"/>
                  </a:lnTo>
                  <a:lnTo>
                    <a:pt x="4552" y="16331"/>
                  </a:lnTo>
                  <a:lnTo>
                    <a:pt x="4893" y="16530"/>
                  </a:lnTo>
                  <a:lnTo>
                    <a:pt x="5241" y="16716"/>
                  </a:lnTo>
                  <a:lnTo>
                    <a:pt x="5594" y="16891"/>
                  </a:lnTo>
                  <a:lnTo>
                    <a:pt x="5950" y="17051"/>
                  </a:lnTo>
                  <a:lnTo>
                    <a:pt x="6310" y="17200"/>
                  </a:lnTo>
                  <a:lnTo>
                    <a:pt x="6675" y="17334"/>
                  </a:lnTo>
                  <a:lnTo>
                    <a:pt x="7044" y="17455"/>
                  </a:lnTo>
                  <a:lnTo>
                    <a:pt x="7417" y="17561"/>
                  </a:lnTo>
                  <a:lnTo>
                    <a:pt x="7792" y="17653"/>
                  </a:lnTo>
                  <a:lnTo>
                    <a:pt x="8171" y="17731"/>
                  </a:lnTo>
                  <a:lnTo>
                    <a:pt x="8553" y="17791"/>
                  </a:lnTo>
                  <a:lnTo>
                    <a:pt x="8938" y="17837"/>
                  </a:lnTo>
                  <a:lnTo>
                    <a:pt x="9324" y="17866"/>
                  </a:lnTo>
                  <a:lnTo>
                    <a:pt x="9713" y="17878"/>
                  </a:lnTo>
                  <a:lnTo>
                    <a:pt x="10107" y="17873"/>
                  </a:lnTo>
                  <a:lnTo>
                    <a:pt x="10500" y="17850"/>
                  </a:lnTo>
                  <a:lnTo>
                    <a:pt x="10894" y="17808"/>
                  </a:lnTo>
                  <a:lnTo>
                    <a:pt x="11290" y="17751"/>
                  </a:lnTo>
                  <a:lnTo>
                    <a:pt x="11689" y="17672"/>
                  </a:lnTo>
                  <a:lnTo>
                    <a:pt x="12087" y="17575"/>
                  </a:lnTo>
                  <a:lnTo>
                    <a:pt x="12486" y="17459"/>
                  </a:lnTo>
                  <a:lnTo>
                    <a:pt x="12886" y="17323"/>
                  </a:lnTo>
                  <a:lnTo>
                    <a:pt x="13287" y="17165"/>
                  </a:lnTo>
                  <a:lnTo>
                    <a:pt x="13687" y="16988"/>
                  </a:lnTo>
                  <a:lnTo>
                    <a:pt x="14088" y="16788"/>
                  </a:lnTo>
                  <a:lnTo>
                    <a:pt x="7006" y="10060"/>
                  </a:lnTo>
                  <a:lnTo>
                    <a:pt x="5054" y="12053"/>
                  </a:lnTo>
                  <a:lnTo>
                    <a:pt x="1912" y="8966"/>
                  </a:lnTo>
                  <a:lnTo>
                    <a:pt x="7307" y="3368"/>
                  </a:lnTo>
                  <a:lnTo>
                    <a:pt x="7430" y="3396"/>
                  </a:lnTo>
                  <a:lnTo>
                    <a:pt x="7552" y="3421"/>
                  </a:lnTo>
                  <a:lnTo>
                    <a:pt x="7674" y="3443"/>
                  </a:lnTo>
                  <a:lnTo>
                    <a:pt x="7793" y="3463"/>
                  </a:lnTo>
                  <a:lnTo>
                    <a:pt x="7912" y="3480"/>
                  </a:lnTo>
                  <a:lnTo>
                    <a:pt x="8030" y="3491"/>
                  </a:lnTo>
                  <a:lnTo>
                    <a:pt x="8147" y="3503"/>
                  </a:lnTo>
                  <a:lnTo>
                    <a:pt x="8262" y="3510"/>
                  </a:lnTo>
                  <a:lnTo>
                    <a:pt x="8379" y="3514"/>
                  </a:lnTo>
                  <a:lnTo>
                    <a:pt x="8491" y="3514"/>
                  </a:lnTo>
                  <a:lnTo>
                    <a:pt x="8603" y="3511"/>
                  </a:lnTo>
                  <a:lnTo>
                    <a:pt x="8717" y="3506"/>
                  </a:lnTo>
                  <a:lnTo>
                    <a:pt x="8827" y="3495"/>
                  </a:lnTo>
                  <a:lnTo>
                    <a:pt x="8936" y="3482"/>
                  </a:lnTo>
                  <a:lnTo>
                    <a:pt x="9043" y="3466"/>
                  </a:lnTo>
                  <a:lnTo>
                    <a:pt x="9152" y="3447"/>
                  </a:lnTo>
                  <a:lnTo>
                    <a:pt x="9259" y="3423"/>
                  </a:lnTo>
                  <a:lnTo>
                    <a:pt x="9363" y="3396"/>
                  </a:lnTo>
                  <a:lnTo>
                    <a:pt x="9467" y="3367"/>
                  </a:lnTo>
                  <a:lnTo>
                    <a:pt x="9569" y="3333"/>
                  </a:lnTo>
                  <a:lnTo>
                    <a:pt x="9671" y="3295"/>
                  </a:lnTo>
                  <a:lnTo>
                    <a:pt x="9772" y="3252"/>
                  </a:lnTo>
                  <a:lnTo>
                    <a:pt x="9871" y="3207"/>
                  </a:lnTo>
                  <a:lnTo>
                    <a:pt x="9969" y="3158"/>
                  </a:lnTo>
                  <a:lnTo>
                    <a:pt x="10067" y="3104"/>
                  </a:lnTo>
                  <a:lnTo>
                    <a:pt x="10162" y="3048"/>
                  </a:lnTo>
                  <a:lnTo>
                    <a:pt x="10257" y="2987"/>
                  </a:lnTo>
                  <a:lnTo>
                    <a:pt x="10349" y="2922"/>
                  </a:lnTo>
                  <a:lnTo>
                    <a:pt x="10441" y="2853"/>
                  </a:lnTo>
                  <a:lnTo>
                    <a:pt x="10531" y="2780"/>
                  </a:lnTo>
                  <a:lnTo>
                    <a:pt x="10619" y="2704"/>
                  </a:lnTo>
                  <a:lnTo>
                    <a:pt x="10707" y="2622"/>
                  </a:lnTo>
                  <a:lnTo>
                    <a:pt x="12415" y="4338"/>
                  </a:lnTo>
                  <a:lnTo>
                    <a:pt x="9703" y="7189"/>
                  </a:lnTo>
                  <a:lnTo>
                    <a:pt x="16929" y="14235"/>
                  </a:lnTo>
                  <a:lnTo>
                    <a:pt x="17150" y="13827"/>
                  </a:lnTo>
                  <a:lnTo>
                    <a:pt x="17342" y="13397"/>
                  </a:lnTo>
                  <a:lnTo>
                    <a:pt x="17506" y="12951"/>
                  </a:lnTo>
                  <a:lnTo>
                    <a:pt x="17638" y="12490"/>
                  </a:lnTo>
                  <a:lnTo>
                    <a:pt x="17744" y="12015"/>
                  </a:lnTo>
                  <a:lnTo>
                    <a:pt x="17820" y="11528"/>
                  </a:lnTo>
                  <a:lnTo>
                    <a:pt x="17868" y="11032"/>
                  </a:lnTo>
                  <a:lnTo>
                    <a:pt x="17889" y="10525"/>
                  </a:lnTo>
                  <a:lnTo>
                    <a:pt x="17881" y="10012"/>
                  </a:lnTo>
                  <a:lnTo>
                    <a:pt x="17847" y="9495"/>
                  </a:lnTo>
                  <a:lnTo>
                    <a:pt x="17785" y="8972"/>
                  </a:lnTo>
                  <a:lnTo>
                    <a:pt x="17697" y="8447"/>
                  </a:lnTo>
                  <a:lnTo>
                    <a:pt x="17582" y="7922"/>
                  </a:lnTo>
                  <a:lnTo>
                    <a:pt x="17441" y="7397"/>
                  </a:lnTo>
                  <a:lnTo>
                    <a:pt x="17275" y="6876"/>
                  </a:lnTo>
                  <a:lnTo>
                    <a:pt x="17084" y="6358"/>
                  </a:lnTo>
                  <a:lnTo>
                    <a:pt x="16868" y="5846"/>
                  </a:lnTo>
                  <a:lnTo>
                    <a:pt x="16625" y="5342"/>
                  </a:lnTo>
                  <a:lnTo>
                    <a:pt x="16361" y="4849"/>
                  </a:lnTo>
                  <a:lnTo>
                    <a:pt x="16072" y="4364"/>
                  </a:lnTo>
                  <a:lnTo>
                    <a:pt x="15757" y="3893"/>
                  </a:lnTo>
                  <a:lnTo>
                    <a:pt x="15420" y="3436"/>
                  </a:lnTo>
                  <a:lnTo>
                    <a:pt x="15061" y="2995"/>
                  </a:lnTo>
                  <a:lnTo>
                    <a:pt x="14678" y="2570"/>
                  </a:lnTo>
                  <a:lnTo>
                    <a:pt x="14273" y="2166"/>
                  </a:lnTo>
                  <a:lnTo>
                    <a:pt x="13845" y="1781"/>
                  </a:lnTo>
                  <a:lnTo>
                    <a:pt x="13397" y="1419"/>
                  </a:lnTo>
                  <a:lnTo>
                    <a:pt x="12926" y="1081"/>
                  </a:lnTo>
                  <a:lnTo>
                    <a:pt x="12434" y="767"/>
                  </a:lnTo>
                  <a:lnTo>
                    <a:pt x="11920" y="483"/>
                  </a:lnTo>
                  <a:lnTo>
                    <a:pt x="11388" y="227"/>
                  </a:lnTo>
                  <a:lnTo>
                    <a:pt x="10834" y="0"/>
                  </a:lnTo>
                  <a:close/>
                </a:path>
              </a:pathLst>
            </a:custGeom>
            <a:solidFill>
              <a:srgbClr val="FFD797"/>
            </a:solidFill>
            <a:ln cap="flat" cmpd="sng">
              <a:noFill/>
              <a:prstDash val="solid"/>
              <a:round/>
            </a:ln>
          </p:spPr>
        </p:sp>
      </p:grpSp>
      <p:sp>
        <p:nvSpPr>
          <p:cNvPr id="360" name="矩形"/>
          <p:cNvSpPr>
            <a:spLocks/>
          </p:cNvSpPr>
          <p:nvPr/>
        </p:nvSpPr>
        <p:spPr>
          <a:xfrm>
            <a:off x="785465" y="915566"/>
            <a:ext cx="4608512" cy="1346907"/>
          </a:xfrm>
          <a:prstGeom prst="rect">
            <a:avLst/>
          </a:prstGeom>
          <a:noFill/>
          <a:ln w="12700" cap="flat" cmpd="sng">
            <a:noFill/>
            <a:prstDash val="solid"/>
            <a:miter/>
          </a:ln>
        </p:spPr>
        <p:txBody>
          <a:bodyPr vert="horz" wrap="square" lIns="91440" tIns="45720" rIns="91440" bIns="45720" anchor="t" anchorCtr="0">
            <a:prstTxWarp prst="textNoShape">
              <a:avLst/>
            </a:prstTxWarp>
            <a:spAutoFit/>
          </a:bodyPr>
          <a:lstStyle/>
          <a:p>
            <a:pPr marL="0" indent="0" algn="just">
              <a:lnSpc>
                <a:spcPct val="150000"/>
              </a:lnSpc>
              <a:spcBef>
                <a:spcPts val="0"/>
              </a:spcBef>
              <a:spcAft>
                <a:spcPts val="0"/>
              </a:spcAft>
              <a:buNone/>
            </a:pPr>
            <a:r>
              <a:rPr lang="zh-CN" altLang="en-US" sz="1400" b="0" i="0" u="none" strike="noStrike" kern="1200" cap="none" spc="0" baseline="0" dirty="0">
                <a:solidFill>
                  <a:srgbClr val="404040"/>
                </a:solidFill>
                <a:latin typeface="微软雅黑" pitchFamily="34" charset="-122"/>
                <a:ea typeface="微软雅黑" pitchFamily="34" charset="-122"/>
                <a:cs typeface="Calibri" charset="0"/>
              </a:rPr>
              <a:t>厦门经济特区纪念馆位于湖里区兴隆路</a:t>
            </a:r>
            <a:r>
              <a:rPr lang="en-US" altLang="zh-CN" sz="1400" b="0" i="0" u="none" strike="noStrike" kern="1200" cap="none" spc="0" baseline="0" dirty="0">
                <a:solidFill>
                  <a:srgbClr val="404040"/>
                </a:solidFill>
                <a:latin typeface="微软雅黑" pitchFamily="34" charset="-122"/>
                <a:ea typeface="微软雅黑" pitchFamily="34" charset="-122"/>
                <a:cs typeface="Calibri" charset="0"/>
              </a:rPr>
              <a:t>23</a:t>
            </a:r>
            <a:r>
              <a:rPr lang="zh-CN" altLang="en-US" sz="1400" b="0" i="0" u="none" strike="noStrike" kern="1200" cap="none" spc="0" baseline="0" dirty="0">
                <a:solidFill>
                  <a:srgbClr val="404040"/>
                </a:solidFill>
                <a:latin typeface="微软雅黑" pitchFamily="34" charset="-122"/>
                <a:ea typeface="微软雅黑" pitchFamily="34" charset="-122"/>
                <a:cs typeface="Calibri" charset="0"/>
              </a:rPr>
              <a:t>号，是为纪念改革开放</a:t>
            </a:r>
            <a:r>
              <a:rPr lang="en-US" altLang="zh-CN" sz="1400" b="0" i="0" u="none" strike="noStrike" kern="1200" cap="none" spc="0" baseline="0" dirty="0">
                <a:solidFill>
                  <a:srgbClr val="404040"/>
                </a:solidFill>
                <a:latin typeface="微软雅黑" pitchFamily="34" charset="-122"/>
                <a:ea typeface="微软雅黑" pitchFamily="34" charset="-122"/>
                <a:cs typeface="Calibri" charset="0"/>
              </a:rPr>
              <a:t>30</a:t>
            </a:r>
            <a:r>
              <a:rPr lang="zh-CN" altLang="en-US" sz="1400" b="0" i="0" u="none" strike="noStrike" kern="1200" cap="none" spc="0" baseline="0" dirty="0">
                <a:solidFill>
                  <a:srgbClr val="404040"/>
                </a:solidFill>
                <a:latin typeface="微软雅黑" pitchFamily="34" charset="-122"/>
                <a:ea typeface="微软雅黑" pitchFamily="34" charset="-122"/>
                <a:cs typeface="Calibri" charset="0"/>
              </a:rPr>
              <a:t>周年和厦门经济特区建设</a:t>
            </a:r>
            <a:r>
              <a:rPr lang="en-US" altLang="zh-CN" sz="1400" b="0" i="0" u="none" strike="noStrike" kern="1200" cap="none" spc="0" baseline="0" dirty="0">
                <a:solidFill>
                  <a:srgbClr val="404040"/>
                </a:solidFill>
                <a:latin typeface="微软雅黑" pitchFamily="34" charset="-122"/>
                <a:ea typeface="微软雅黑" pitchFamily="34" charset="-122"/>
                <a:cs typeface="Calibri" charset="0"/>
              </a:rPr>
              <a:t>27</a:t>
            </a:r>
            <a:r>
              <a:rPr lang="zh-CN" altLang="en-US" sz="1400" b="0" i="0" u="none" strike="noStrike" kern="1200" cap="none" spc="0" baseline="0" dirty="0">
                <a:solidFill>
                  <a:srgbClr val="404040"/>
                </a:solidFill>
                <a:latin typeface="微软雅黑" pitchFamily="34" charset="-122"/>
                <a:ea typeface="微软雅黑" pitchFamily="34" charset="-122"/>
                <a:cs typeface="Calibri" charset="0"/>
              </a:rPr>
              <a:t>周年而设立的。这座纪念馆的选址就是当年</a:t>
            </a:r>
            <a:r>
              <a:rPr lang="zh-CN" altLang="en-US" sz="1400" b="1" i="0" u="none" strike="noStrike" kern="1200" cap="none" spc="0" baseline="0" dirty="0">
                <a:solidFill>
                  <a:schemeClr val="accent2"/>
                </a:solidFill>
                <a:latin typeface="微软雅黑" pitchFamily="34" charset="-122"/>
                <a:ea typeface="微软雅黑" pitchFamily="34" charset="-122"/>
                <a:cs typeface="Calibri" charset="0"/>
              </a:rPr>
              <a:t>邓小平同志视察厦门</a:t>
            </a:r>
            <a:r>
              <a:rPr lang="zh-CN" altLang="en-US" sz="1400" b="0" i="0" u="none" strike="noStrike" kern="1200" cap="none" spc="0" baseline="0" dirty="0">
                <a:solidFill>
                  <a:srgbClr val="404040"/>
                </a:solidFill>
                <a:latin typeface="微软雅黑" pitchFamily="34" charset="-122"/>
                <a:ea typeface="微软雅黑" pitchFamily="34" charset="-122"/>
                <a:cs typeface="Calibri" charset="0"/>
              </a:rPr>
              <a:t>并题词的所在地。</a:t>
            </a:r>
            <a:endParaRPr lang="en-US" altLang="zh-CN" sz="1400" b="0" i="0" u="none" strike="noStrike" kern="1200" cap="none" spc="0" baseline="0" dirty="0">
              <a:solidFill>
                <a:srgbClr val="404040"/>
              </a:solidFill>
              <a:latin typeface="微软雅黑" pitchFamily="34" charset="-122"/>
              <a:ea typeface="微软雅黑" pitchFamily="34" charset="-122"/>
              <a:cs typeface="Calibri" charset="0"/>
            </a:endParaRPr>
          </a:p>
        </p:txBody>
      </p:sp>
      <p:pic>
        <p:nvPicPr>
          <p:cNvPr id="361" name="图片"/>
          <p:cNvPicPr>
            <a:picLocks noChangeAspect="1"/>
          </p:cNvPicPr>
          <p:nvPr/>
        </p:nvPicPr>
        <p:blipFill>
          <a:blip r:embed="rId4" cstate="print"/>
          <a:stretch>
            <a:fillRect/>
          </a:stretch>
        </p:blipFill>
        <p:spPr>
          <a:xfrm>
            <a:off x="5695261" y="1131590"/>
            <a:ext cx="2909186" cy="1942304"/>
          </a:xfrm>
          <a:prstGeom prst="rect">
            <a:avLst/>
          </a:prstGeom>
          <a:noFill/>
          <a:ln w="12700" cap="flat" cmpd="sng">
            <a:noFill/>
            <a:prstDash val="solid"/>
            <a:miter/>
          </a:ln>
        </p:spPr>
      </p:pic>
    </p:spTree>
    <p:extLst>
      <p:ext uri="{BB962C8B-B14F-4D97-AF65-F5344CB8AC3E}">
        <p14:creationId xmlns:p14="http://schemas.microsoft.com/office/powerpoint/2010/main" val="3219777102"/>
      </p:ext>
    </p:extLst>
  </p:cSld>
  <p:clrMapOvr>
    <a:masterClrMapping/>
  </p:clrMapOvr>
  <p:transition spd="slow" advTm="2000">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3" presetClass="entr" presetSubtype="0" fill="hold" grpId="0" nodeType="withEffect">
                                  <p:stCondLst>
                                    <p:cond delay="0"/>
                                  </p:stCondLst>
                                  <p:childTnLst>
                                    <p:set>
                                      <p:cBhvr>
                                        <p:cTn id="6" dur="1" fill="hold">
                                          <p:stCondLst>
                                            <p:cond delay="0"/>
                                          </p:stCondLst>
                                        </p:cTn>
                                        <p:tgtEl>
                                          <p:spTgt spid="356"/>
                                        </p:tgtEl>
                                        <p:attrNameLst>
                                          <p:attrName>style.visibility</p:attrName>
                                        </p:attrNameLst>
                                      </p:cBhvr>
                                      <p:to>
                                        <p:strVal val="visible"/>
                                      </p:to>
                                    </p:set>
                                    <p:anim calcmode="lin" valueType="num">
                                      <p:cBhvr>
                                        <p:cTn id="7" dur="500" fill="hold"/>
                                        <p:tgtEl>
                                          <p:spTgt spid="356"/>
                                        </p:tgtEl>
                                        <p:attrNameLst>
                                          <p:attrName>ppt_w</p:attrName>
                                        </p:attrNameLst>
                                      </p:cBhvr>
                                      <p:tavLst>
                                        <p:tav tm="0">
                                          <p:val>
                                            <p:fltVal val="0"/>
                                          </p:val>
                                        </p:tav>
                                        <p:tav tm="100000">
                                          <p:val>
                                            <p:strVal val="#ppt_w"/>
                                          </p:val>
                                        </p:tav>
                                      </p:tavLst>
                                    </p:anim>
                                    <p:anim calcmode="lin" valueType="num">
                                      <p:cBhvr>
                                        <p:cTn id="8" dur="500" fill="hold"/>
                                        <p:tgtEl>
                                          <p:spTgt spid="356"/>
                                        </p:tgtEl>
                                        <p:attrNameLst>
                                          <p:attrName>ppt_h</p:attrName>
                                        </p:attrNameLst>
                                      </p:cBhvr>
                                      <p:tavLst>
                                        <p:tav tm="0">
                                          <p:val>
                                            <p:fltVal val="0"/>
                                          </p:val>
                                        </p:tav>
                                        <p:tav tm="100000">
                                          <p:val>
                                            <p:strVal val="#ppt_h"/>
                                          </p:val>
                                        </p:tav>
                                      </p:tavLst>
                                    </p:anim>
                                    <p:animEffect transition="in" filter="fade">
                                      <p:cBhvr>
                                        <p:cTn id="9" dur="500"/>
                                        <p:tgtEl>
                                          <p:spTgt spid="356"/>
                                        </p:tgtEl>
                                      </p:cBhvr>
                                    </p:animEffect>
                                  </p:childTnLst>
                                </p:cTn>
                              </p:par>
                              <p:par>
                                <p:cTn id="10" presetID="53" presetClass="entr" presetSubtype="0" fill="hold" grpId="0" nodeType="withEffect">
                                  <p:stCondLst>
                                    <p:cond delay="0"/>
                                  </p:stCondLst>
                                  <p:childTnLst>
                                    <p:set>
                                      <p:cBhvr>
                                        <p:cTn id="11" dur="1" fill="hold">
                                          <p:stCondLst>
                                            <p:cond delay="0"/>
                                          </p:stCondLst>
                                        </p:cTn>
                                        <p:tgtEl>
                                          <p:spTgt spid="359"/>
                                        </p:tgtEl>
                                        <p:attrNameLst>
                                          <p:attrName>style.visibility</p:attrName>
                                        </p:attrNameLst>
                                      </p:cBhvr>
                                      <p:to>
                                        <p:strVal val="visible"/>
                                      </p:to>
                                    </p:set>
                                    <p:anim calcmode="lin" valueType="num">
                                      <p:cBhvr>
                                        <p:cTn id="12" dur="500" fill="hold"/>
                                        <p:tgtEl>
                                          <p:spTgt spid="359"/>
                                        </p:tgtEl>
                                        <p:attrNameLst>
                                          <p:attrName>ppt_w</p:attrName>
                                        </p:attrNameLst>
                                      </p:cBhvr>
                                      <p:tavLst>
                                        <p:tav tm="0">
                                          <p:val>
                                            <p:fltVal val="0"/>
                                          </p:val>
                                        </p:tav>
                                        <p:tav tm="100000">
                                          <p:val>
                                            <p:strVal val="#ppt_w"/>
                                          </p:val>
                                        </p:tav>
                                      </p:tavLst>
                                    </p:anim>
                                    <p:anim calcmode="lin" valueType="num">
                                      <p:cBhvr>
                                        <p:cTn id="13" dur="500" fill="hold"/>
                                        <p:tgtEl>
                                          <p:spTgt spid="359"/>
                                        </p:tgtEl>
                                        <p:attrNameLst>
                                          <p:attrName>ppt_h</p:attrName>
                                        </p:attrNameLst>
                                      </p:cBhvr>
                                      <p:tavLst>
                                        <p:tav tm="0">
                                          <p:val>
                                            <p:fltVal val="0"/>
                                          </p:val>
                                        </p:tav>
                                        <p:tav tm="100000">
                                          <p:val>
                                            <p:strVal val="#ppt_h"/>
                                          </p:val>
                                        </p:tav>
                                      </p:tavLst>
                                    </p:anim>
                                    <p:animEffect transition="in" filter="fade">
                                      <p:cBhvr>
                                        <p:cTn id="14" dur="500"/>
                                        <p:tgtEl>
                                          <p:spTgt spid="359"/>
                                        </p:tgtEl>
                                      </p:cBhvr>
                                    </p:animEffect>
                                  </p:childTnLst>
                                </p:cTn>
                              </p:par>
                            </p:childTnLst>
                          </p:cTn>
                        </p:par>
                        <p:par>
                          <p:cTn id="15" fill="hold" nodeType="withGroup">
                            <p:stCondLst>
                              <p:cond delay="500"/>
                            </p:stCondLst>
                            <p:childTnLst>
                              <p:par>
                                <p:cTn id="16" presetID="42" presetClass="entr" presetSubtype="0" fill="hold" grpId="0" nodeType="afterEffect">
                                  <p:stCondLst>
                                    <p:cond delay="0"/>
                                  </p:stCondLst>
                                  <p:childTnLst>
                                    <p:set>
                                      <p:cBhvr>
                                        <p:cTn id="17" dur="1" fill="hold">
                                          <p:stCondLst>
                                            <p:cond delay="0"/>
                                          </p:stCondLst>
                                        </p:cTn>
                                        <p:tgtEl>
                                          <p:spTgt spid="360"/>
                                        </p:tgtEl>
                                        <p:attrNameLst>
                                          <p:attrName>style.visibility</p:attrName>
                                        </p:attrNameLst>
                                      </p:cBhvr>
                                      <p:to>
                                        <p:strVal val="visible"/>
                                      </p:to>
                                    </p:set>
                                    <p:animEffect transition="in" filter="fade">
                                      <p:cBhvr>
                                        <p:cTn id="18" dur="1000"/>
                                        <p:tgtEl>
                                          <p:spTgt spid="360"/>
                                        </p:tgtEl>
                                      </p:cBhvr>
                                    </p:animEffect>
                                    <p:anim calcmode="lin" valueType="num">
                                      <p:cBhvr>
                                        <p:cTn id="19" dur="1000" fill="hold"/>
                                        <p:tgtEl>
                                          <p:spTgt spid="360"/>
                                        </p:tgtEl>
                                        <p:attrNameLst>
                                          <p:attrName>ppt_x</p:attrName>
                                        </p:attrNameLst>
                                      </p:cBhvr>
                                      <p:tavLst>
                                        <p:tav tm="0">
                                          <p:val>
                                            <p:strVal val="#ppt_x"/>
                                          </p:val>
                                        </p:tav>
                                        <p:tav tm="100000">
                                          <p:val>
                                            <p:strVal val="#ppt_x"/>
                                          </p:val>
                                        </p:tav>
                                      </p:tavLst>
                                    </p:anim>
                                    <p:anim calcmode="lin" valueType="num">
                                      <p:cBhvr>
                                        <p:cTn id="20" dur="1000" fill="hold"/>
                                        <p:tgtEl>
                                          <p:spTgt spid="36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6" grpId="0" animBg="1"/>
      <p:bldP spid="359" grpId="0" animBg="1"/>
      <p:bldP spid="360" grpId="0"/>
    </p:bldLst>
  </p:timing>
</p:sld>
</file>

<file path=ppt/slides/slide38.xml><?xml version="1.0" encoding="utf-8"?>
<p:sld xmlns:a="http://schemas.openxmlformats.org/drawingml/2006/main" xmlns:r="http://schemas.openxmlformats.org/officeDocument/2006/relationships" xmlns:p="http://schemas.openxmlformats.org/presentationml/2006/main" showMasterSp="0">
  <p:cSld>
    <p:bg>
      <p:bgPr>
        <a:blipFill>
          <a:blip r:embed="rId3"/>
          <a:stretch/>
        </a:blipFill>
        <a:effectLst/>
      </p:bgPr>
    </p:bg>
    <p:spTree>
      <p:nvGrpSpPr>
        <p:cNvPr id="1" name=""/>
        <p:cNvGrpSpPr/>
        <p:nvPr/>
      </p:nvGrpSpPr>
      <p:grpSpPr>
        <a:xfrm>
          <a:off x="0" y="0"/>
          <a:ext cx="0" cy="0"/>
          <a:chOff x="0" y="0"/>
          <a:chExt cx="0" cy="0"/>
        </a:xfrm>
      </p:grpSpPr>
      <p:sp>
        <p:nvSpPr>
          <p:cNvPr id="356" name="圆角矩形"/>
          <p:cNvSpPr>
            <a:spLocks/>
          </p:cNvSpPr>
          <p:nvPr/>
        </p:nvSpPr>
        <p:spPr>
          <a:xfrm>
            <a:off x="640486" y="339501"/>
            <a:ext cx="7963960" cy="369332"/>
          </a:xfrm>
          <a:prstGeom prst="roundRect">
            <a:avLst>
              <a:gd name="adj" fmla="val 16666"/>
            </a:avLst>
          </a:prstGeom>
          <a:pattFill prst="wdUpDiag">
            <a:fgClr>
              <a:srgbClr val="AE0E16"/>
            </a:fgClr>
            <a:bgClr>
              <a:srgbClr val="820A10"/>
            </a:bgClr>
          </a:pattFill>
          <a:ln w="25400" cap="flat" cmpd="sng">
            <a:noFill/>
            <a:prstDash val="solid"/>
            <a:round/>
          </a:ln>
        </p:spPr>
      </p:sp>
      <p:grpSp>
        <p:nvGrpSpPr>
          <p:cNvPr id="359" name="组合"/>
          <p:cNvGrpSpPr>
            <a:grpSpLocks/>
          </p:cNvGrpSpPr>
          <p:nvPr/>
        </p:nvGrpSpPr>
        <p:grpSpPr>
          <a:xfrm>
            <a:off x="2941213" y="289041"/>
            <a:ext cx="4439099" cy="744049"/>
            <a:chOff x="2941213" y="289041"/>
            <a:chExt cx="4439099" cy="744049"/>
          </a:xfrm>
        </p:grpSpPr>
        <p:sp>
          <p:nvSpPr>
            <p:cNvPr id="357" name="矩形"/>
            <p:cNvSpPr>
              <a:spLocks/>
            </p:cNvSpPr>
            <p:nvPr/>
          </p:nvSpPr>
          <p:spPr>
            <a:xfrm>
              <a:off x="3275854" y="289041"/>
              <a:ext cx="4104456" cy="744049"/>
            </a:xfrm>
            <a:prstGeom prst="rect">
              <a:avLst/>
            </a:prstGeom>
            <a:noFill/>
            <a:ln w="12700" cap="flat" cmpd="sng">
              <a:noFill/>
              <a:prstDash val="solid"/>
              <a:miter/>
            </a:ln>
          </p:spPr>
          <p:txBody>
            <a:bodyPr vert="horz" wrap="square" lIns="91440" tIns="45720" rIns="91440" bIns="45720" anchor="t" anchorCtr="0">
              <a:prstTxWarp prst="textNoShape">
                <a:avLst/>
              </a:prstTxWarp>
              <a:spAutoFit/>
            </a:bodyPr>
            <a:lstStyle/>
            <a:p>
              <a:pPr marL="0" indent="0" algn="l">
                <a:lnSpc>
                  <a:spcPct val="150000"/>
                </a:lnSpc>
                <a:spcBef>
                  <a:spcPts val="0"/>
                </a:spcBef>
                <a:spcAft>
                  <a:spcPts val="0"/>
                </a:spcAft>
                <a:buNone/>
              </a:pPr>
              <a:r>
                <a:rPr lang="zh-CN" altLang="en-US" sz="1500" b="1" i="0" u="none" strike="noStrike" kern="1200" cap="none" spc="0" baseline="0">
                  <a:solidFill>
                    <a:srgbClr val="FFD797"/>
                  </a:solidFill>
                  <a:latin typeface="微软雅黑" pitchFamily="34" charset="-122"/>
                  <a:ea typeface="微软雅黑" pitchFamily="34" charset="-122"/>
                  <a:cs typeface="Calibri" charset="0"/>
                </a:rPr>
                <a:t>纪念馆信息</a:t>
              </a:r>
              <a:r>
                <a:rPr lang="en-US" altLang="zh-CN" sz="1500" b="1" i="0" u="none" strike="noStrike" kern="1200" cap="none" spc="0" baseline="0">
                  <a:solidFill>
                    <a:srgbClr val="FFD797"/>
                  </a:solidFill>
                  <a:latin typeface="微软雅黑" pitchFamily="34" charset="-122"/>
                  <a:ea typeface="微软雅黑" pitchFamily="34" charset="-122"/>
                  <a:cs typeface="Calibri" charset="0"/>
                </a:rPr>
                <a:t>——</a:t>
              </a:r>
              <a:r>
                <a:rPr lang="zh-CN" altLang="en-US" sz="1500" b="1" i="0" u="none" strike="noStrike" kern="1200" cap="none" spc="0" baseline="0">
                  <a:solidFill>
                    <a:srgbClr val="FFD797"/>
                  </a:solidFill>
                  <a:latin typeface="微软雅黑" pitchFamily="34" charset="-122"/>
                  <a:ea typeface="微软雅黑" pitchFamily="34" charset="-122"/>
                  <a:cs typeface="Calibri" charset="0"/>
                </a:rPr>
                <a:t>厦门经济特区纪念馆</a:t>
              </a:r>
              <a:endParaRPr lang="en-US" altLang="zh-CN" sz="1500" b="1" i="0" u="none" strike="noStrike" kern="1200" cap="none" spc="0" baseline="0">
                <a:solidFill>
                  <a:srgbClr val="FFD797"/>
                </a:solidFill>
                <a:latin typeface="微软雅黑" pitchFamily="34" charset="-122"/>
                <a:ea typeface="微软雅黑" pitchFamily="34" charset="-122"/>
                <a:cs typeface="Calibri" charset="0"/>
              </a:endParaRPr>
            </a:p>
            <a:p>
              <a:pPr marL="0" indent="0" algn="l">
                <a:lnSpc>
                  <a:spcPct val="150000"/>
                </a:lnSpc>
                <a:spcBef>
                  <a:spcPts val="0"/>
                </a:spcBef>
                <a:spcAft>
                  <a:spcPts val="0"/>
                </a:spcAft>
                <a:buNone/>
              </a:pPr>
              <a:endParaRPr lang="zh-CN" altLang="en-US" sz="1500" b="1" i="0" u="none" strike="noStrike" kern="1200" cap="none" spc="0" baseline="0">
                <a:solidFill>
                  <a:srgbClr val="FFD797"/>
                </a:solidFill>
                <a:latin typeface="微软雅黑" pitchFamily="34" charset="-122"/>
                <a:ea typeface="微软雅黑" pitchFamily="34" charset="-122"/>
                <a:cs typeface="Calibri" charset="0"/>
              </a:endParaRPr>
            </a:p>
          </p:txBody>
        </p:sp>
        <p:sp>
          <p:nvSpPr>
            <p:cNvPr id="358" name="曲线"/>
            <p:cNvSpPr>
              <a:spLocks/>
            </p:cNvSpPr>
            <p:nvPr/>
          </p:nvSpPr>
          <p:spPr>
            <a:xfrm>
              <a:off x="2941213" y="364902"/>
              <a:ext cx="297015" cy="302606"/>
            </a:xfrm>
            <a:custGeom>
              <a:avLst/>
              <a:gdLst>
                <a:gd name="T1" fmla="*/ 0 w 21600"/>
                <a:gd name="T2" fmla="*/ 0 h 21600"/>
                <a:gd name="T3" fmla="*/ 21600 w 21600"/>
                <a:gd name="T4" fmla="*/ 21600 h 21600"/>
              </a:gdLst>
              <a:ahLst/>
              <a:cxnLst/>
              <a:rect l="T1" t="T2" r="T3" b="T4"/>
              <a:pathLst>
                <a:path w="21600" h="21600">
                  <a:moveTo>
                    <a:pt x="10834" y="0"/>
                  </a:moveTo>
                  <a:lnTo>
                    <a:pt x="11701" y="57"/>
                  </a:lnTo>
                  <a:lnTo>
                    <a:pt x="12534" y="173"/>
                  </a:lnTo>
                  <a:lnTo>
                    <a:pt x="13338" y="339"/>
                  </a:lnTo>
                  <a:lnTo>
                    <a:pt x="14107" y="557"/>
                  </a:lnTo>
                  <a:lnTo>
                    <a:pt x="14843" y="823"/>
                  </a:lnTo>
                  <a:lnTo>
                    <a:pt x="15545" y="1134"/>
                  </a:lnTo>
                  <a:lnTo>
                    <a:pt x="16212" y="1488"/>
                  </a:lnTo>
                  <a:lnTo>
                    <a:pt x="16843" y="1882"/>
                  </a:lnTo>
                  <a:lnTo>
                    <a:pt x="17437" y="2315"/>
                  </a:lnTo>
                  <a:lnTo>
                    <a:pt x="17996" y="2781"/>
                  </a:lnTo>
                  <a:lnTo>
                    <a:pt x="18518" y="3281"/>
                  </a:lnTo>
                  <a:lnTo>
                    <a:pt x="18999" y="3810"/>
                  </a:lnTo>
                  <a:lnTo>
                    <a:pt x="19444" y="4370"/>
                  </a:lnTo>
                  <a:lnTo>
                    <a:pt x="19849" y="4951"/>
                  </a:lnTo>
                  <a:lnTo>
                    <a:pt x="20211" y="5556"/>
                  </a:lnTo>
                  <a:lnTo>
                    <a:pt x="20535" y="6183"/>
                  </a:lnTo>
                  <a:lnTo>
                    <a:pt x="20817" y="6824"/>
                  </a:lnTo>
                  <a:lnTo>
                    <a:pt x="21057" y="7482"/>
                  </a:lnTo>
                  <a:lnTo>
                    <a:pt x="21253" y="8152"/>
                  </a:lnTo>
                  <a:lnTo>
                    <a:pt x="21406" y="8832"/>
                  </a:lnTo>
                  <a:lnTo>
                    <a:pt x="21515" y="9518"/>
                  </a:lnTo>
                  <a:lnTo>
                    <a:pt x="21579" y="10210"/>
                  </a:lnTo>
                  <a:lnTo>
                    <a:pt x="21598" y="10903"/>
                  </a:lnTo>
                  <a:lnTo>
                    <a:pt x="21570" y="11598"/>
                  </a:lnTo>
                  <a:lnTo>
                    <a:pt x="21497" y="12287"/>
                  </a:lnTo>
                  <a:lnTo>
                    <a:pt x="21373" y="12973"/>
                  </a:lnTo>
                  <a:lnTo>
                    <a:pt x="21204" y="13649"/>
                  </a:lnTo>
                  <a:lnTo>
                    <a:pt x="20984" y="14316"/>
                  </a:lnTo>
                  <a:lnTo>
                    <a:pt x="20717" y="14970"/>
                  </a:lnTo>
                  <a:lnTo>
                    <a:pt x="20398" y="15607"/>
                  </a:lnTo>
                  <a:lnTo>
                    <a:pt x="20028" y="16226"/>
                  </a:lnTo>
                  <a:lnTo>
                    <a:pt x="19607" y="16826"/>
                  </a:lnTo>
                  <a:lnTo>
                    <a:pt x="21600" y="18687"/>
                  </a:lnTo>
                  <a:lnTo>
                    <a:pt x="18927" y="21421"/>
                  </a:lnTo>
                  <a:lnTo>
                    <a:pt x="16965" y="19519"/>
                  </a:lnTo>
                  <a:lnTo>
                    <a:pt x="16555" y="19763"/>
                  </a:lnTo>
                  <a:lnTo>
                    <a:pt x="16141" y="19991"/>
                  </a:lnTo>
                  <a:lnTo>
                    <a:pt x="15728" y="20204"/>
                  </a:lnTo>
                  <a:lnTo>
                    <a:pt x="15312" y="20400"/>
                  </a:lnTo>
                  <a:lnTo>
                    <a:pt x="14895" y="20581"/>
                  </a:lnTo>
                  <a:lnTo>
                    <a:pt x="14479" y="20745"/>
                  </a:lnTo>
                  <a:lnTo>
                    <a:pt x="14060" y="20893"/>
                  </a:lnTo>
                  <a:lnTo>
                    <a:pt x="13642" y="21026"/>
                  </a:lnTo>
                  <a:lnTo>
                    <a:pt x="13222" y="21140"/>
                  </a:lnTo>
                  <a:lnTo>
                    <a:pt x="12803" y="21240"/>
                  </a:lnTo>
                  <a:lnTo>
                    <a:pt x="12382" y="21324"/>
                  </a:lnTo>
                  <a:lnTo>
                    <a:pt x="11960" y="21391"/>
                  </a:lnTo>
                  <a:lnTo>
                    <a:pt x="11539" y="21442"/>
                  </a:lnTo>
                  <a:lnTo>
                    <a:pt x="11119" y="21475"/>
                  </a:lnTo>
                  <a:lnTo>
                    <a:pt x="10698" y="21492"/>
                  </a:lnTo>
                  <a:lnTo>
                    <a:pt x="10277" y="21493"/>
                  </a:lnTo>
                  <a:lnTo>
                    <a:pt x="9855" y="21476"/>
                  </a:lnTo>
                  <a:lnTo>
                    <a:pt x="9437" y="21443"/>
                  </a:lnTo>
                  <a:lnTo>
                    <a:pt x="9015" y="21393"/>
                  </a:lnTo>
                  <a:lnTo>
                    <a:pt x="8595" y="21326"/>
                  </a:lnTo>
                  <a:lnTo>
                    <a:pt x="8175" y="21241"/>
                  </a:lnTo>
                  <a:lnTo>
                    <a:pt x="7758" y="21140"/>
                  </a:lnTo>
                  <a:lnTo>
                    <a:pt x="7339" y="21023"/>
                  </a:lnTo>
                  <a:lnTo>
                    <a:pt x="6922" y="20888"/>
                  </a:lnTo>
                  <a:lnTo>
                    <a:pt x="6508" y="20734"/>
                  </a:lnTo>
                  <a:lnTo>
                    <a:pt x="6093" y="20564"/>
                  </a:lnTo>
                  <a:lnTo>
                    <a:pt x="5678" y="20377"/>
                  </a:lnTo>
                  <a:lnTo>
                    <a:pt x="5266" y="20173"/>
                  </a:lnTo>
                  <a:lnTo>
                    <a:pt x="4856" y="19949"/>
                  </a:lnTo>
                  <a:lnTo>
                    <a:pt x="4447" y="19709"/>
                  </a:lnTo>
                  <a:lnTo>
                    <a:pt x="4037" y="19452"/>
                  </a:lnTo>
                  <a:lnTo>
                    <a:pt x="3632" y="19176"/>
                  </a:lnTo>
                  <a:lnTo>
                    <a:pt x="3327" y="19469"/>
                  </a:lnTo>
                  <a:lnTo>
                    <a:pt x="3348" y="19629"/>
                  </a:lnTo>
                  <a:lnTo>
                    <a:pt x="3358" y="19783"/>
                  </a:lnTo>
                  <a:lnTo>
                    <a:pt x="3358" y="19934"/>
                  </a:lnTo>
                  <a:lnTo>
                    <a:pt x="3346" y="20079"/>
                  </a:lnTo>
                  <a:lnTo>
                    <a:pt x="3324" y="20220"/>
                  </a:lnTo>
                  <a:lnTo>
                    <a:pt x="3295" y="20355"/>
                  </a:lnTo>
                  <a:lnTo>
                    <a:pt x="3255" y="20485"/>
                  </a:lnTo>
                  <a:lnTo>
                    <a:pt x="3208" y="20608"/>
                  </a:lnTo>
                  <a:lnTo>
                    <a:pt x="3152" y="20728"/>
                  </a:lnTo>
                  <a:lnTo>
                    <a:pt x="3086" y="20839"/>
                  </a:lnTo>
                  <a:lnTo>
                    <a:pt x="3015" y="20944"/>
                  </a:lnTo>
                  <a:lnTo>
                    <a:pt x="2937" y="21043"/>
                  </a:lnTo>
                  <a:lnTo>
                    <a:pt x="2851" y="21135"/>
                  </a:lnTo>
                  <a:lnTo>
                    <a:pt x="2759" y="21219"/>
                  </a:lnTo>
                  <a:lnTo>
                    <a:pt x="2661" y="21296"/>
                  </a:lnTo>
                  <a:lnTo>
                    <a:pt x="2558" y="21363"/>
                  </a:lnTo>
                  <a:lnTo>
                    <a:pt x="2451" y="21424"/>
                  </a:lnTo>
                  <a:lnTo>
                    <a:pt x="2339" y="21476"/>
                  </a:lnTo>
                  <a:lnTo>
                    <a:pt x="2220" y="21519"/>
                  </a:lnTo>
                  <a:lnTo>
                    <a:pt x="2099" y="21554"/>
                  </a:lnTo>
                  <a:lnTo>
                    <a:pt x="1975" y="21579"/>
                  </a:lnTo>
                  <a:lnTo>
                    <a:pt x="1847" y="21594"/>
                  </a:lnTo>
                  <a:lnTo>
                    <a:pt x="1717" y="21600"/>
                  </a:lnTo>
                  <a:lnTo>
                    <a:pt x="1583" y="21596"/>
                  </a:lnTo>
                  <a:lnTo>
                    <a:pt x="1448" y="21581"/>
                  </a:lnTo>
                  <a:lnTo>
                    <a:pt x="1310" y="21555"/>
                  </a:lnTo>
                  <a:lnTo>
                    <a:pt x="1172" y="21518"/>
                  </a:lnTo>
                  <a:lnTo>
                    <a:pt x="1035" y="21471"/>
                  </a:lnTo>
                  <a:lnTo>
                    <a:pt x="896" y="21413"/>
                  </a:lnTo>
                  <a:lnTo>
                    <a:pt x="757" y="21344"/>
                  </a:lnTo>
                  <a:lnTo>
                    <a:pt x="617" y="21261"/>
                  </a:lnTo>
                  <a:lnTo>
                    <a:pt x="478" y="21166"/>
                  </a:lnTo>
                  <a:lnTo>
                    <a:pt x="389" y="21042"/>
                  </a:lnTo>
                  <a:lnTo>
                    <a:pt x="308" y="20918"/>
                  </a:lnTo>
                  <a:lnTo>
                    <a:pt x="239" y="20792"/>
                  </a:lnTo>
                  <a:lnTo>
                    <a:pt x="177" y="20666"/>
                  </a:lnTo>
                  <a:lnTo>
                    <a:pt x="125" y="20541"/>
                  </a:lnTo>
                  <a:lnTo>
                    <a:pt x="82" y="20415"/>
                  </a:lnTo>
                  <a:lnTo>
                    <a:pt x="48" y="20289"/>
                  </a:lnTo>
                  <a:lnTo>
                    <a:pt x="22" y="20166"/>
                  </a:lnTo>
                  <a:lnTo>
                    <a:pt x="6" y="20041"/>
                  </a:lnTo>
                  <a:lnTo>
                    <a:pt x="0" y="19921"/>
                  </a:lnTo>
                  <a:lnTo>
                    <a:pt x="1" y="19800"/>
                  </a:lnTo>
                  <a:lnTo>
                    <a:pt x="10" y="19682"/>
                  </a:lnTo>
                  <a:lnTo>
                    <a:pt x="29" y="19565"/>
                  </a:lnTo>
                  <a:lnTo>
                    <a:pt x="56" y="19452"/>
                  </a:lnTo>
                  <a:lnTo>
                    <a:pt x="90" y="19342"/>
                  </a:lnTo>
                  <a:lnTo>
                    <a:pt x="135" y="19233"/>
                  </a:lnTo>
                  <a:lnTo>
                    <a:pt x="185" y="19129"/>
                  </a:lnTo>
                  <a:lnTo>
                    <a:pt x="244" y="19029"/>
                  </a:lnTo>
                  <a:lnTo>
                    <a:pt x="312" y="18933"/>
                  </a:lnTo>
                  <a:lnTo>
                    <a:pt x="387" y="18841"/>
                  </a:lnTo>
                  <a:lnTo>
                    <a:pt x="470" y="18755"/>
                  </a:lnTo>
                  <a:lnTo>
                    <a:pt x="561" y="18672"/>
                  </a:lnTo>
                  <a:lnTo>
                    <a:pt x="659" y="18596"/>
                  </a:lnTo>
                  <a:lnTo>
                    <a:pt x="765" y="18525"/>
                  </a:lnTo>
                  <a:lnTo>
                    <a:pt x="877" y="18461"/>
                  </a:lnTo>
                  <a:lnTo>
                    <a:pt x="997" y="18402"/>
                  </a:lnTo>
                  <a:lnTo>
                    <a:pt x="1123" y="18350"/>
                  </a:lnTo>
                  <a:lnTo>
                    <a:pt x="1258" y="18305"/>
                  </a:lnTo>
                  <a:lnTo>
                    <a:pt x="1398" y="18266"/>
                  </a:lnTo>
                  <a:lnTo>
                    <a:pt x="1547" y="18235"/>
                  </a:lnTo>
                  <a:lnTo>
                    <a:pt x="1702" y="18213"/>
                  </a:lnTo>
                  <a:lnTo>
                    <a:pt x="1864" y="18199"/>
                  </a:lnTo>
                  <a:lnTo>
                    <a:pt x="2079" y="18016"/>
                  </a:lnTo>
                  <a:lnTo>
                    <a:pt x="659" y="16316"/>
                  </a:lnTo>
                  <a:lnTo>
                    <a:pt x="2312" y="14647"/>
                  </a:lnTo>
                  <a:lnTo>
                    <a:pt x="2613" y="14918"/>
                  </a:lnTo>
                  <a:lnTo>
                    <a:pt x="2922" y="15178"/>
                  </a:lnTo>
                  <a:lnTo>
                    <a:pt x="3235" y="15428"/>
                  </a:lnTo>
                  <a:lnTo>
                    <a:pt x="3556" y="15670"/>
                  </a:lnTo>
                  <a:lnTo>
                    <a:pt x="3882" y="15901"/>
                  </a:lnTo>
                  <a:lnTo>
                    <a:pt x="4215" y="16123"/>
                  </a:lnTo>
                  <a:lnTo>
                    <a:pt x="4552" y="16331"/>
                  </a:lnTo>
                  <a:lnTo>
                    <a:pt x="4893" y="16530"/>
                  </a:lnTo>
                  <a:lnTo>
                    <a:pt x="5241" y="16716"/>
                  </a:lnTo>
                  <a:lnTo>
                    <a:pt x="5594" y="16891"/>
                  </a:lnTo>
                  <a:lnTo>
                    <a:pt x="5950" y="17051"/>
                  </a:lnTo>
                  <a:lnTo>
                    <a:pt x="6310" y="17200"/>
                  </a:lnTo>
                  <a:lnTo>
                    <a:pt x="6675" y="17334"/>
                  </a:lnTo>
                  <a:lnTo>
                    <a:pt x="7044" y="17455"/>
                  </a:lnTo>
                  <a:lnTo>
                    <a:pt x="7417" y="17561"/>
                  </a:lnTo>
                  <a:lnTo>
                    <a:pt x="7792" y="17653"/>
                  </a:lnTo>
                  <a:lnTo>
                    <a:pt x="8171" y="17731"/>
                  </a:lnTo>
                  <a:lnTo>
                    <a:pt x="8553" y="17791"/>
                  </a:lnTo>
                  <a:lnTo>
                    <a:pt x="8938" y="17837"/>
                  </a:lnTo>
                  <a:lnTo>
                    <a:pt x="9324" y="17866"/>
                  </a:lnTo>
                  <a:lnTo>
                    <a:pt x="9713" y="17878"/>
                  </a:lnTo>
                  <a:lnTo>
                    <a:pt x="10107" y="17873"/>
                  </a:lnTo>
                  <a:lnTo>
                    <a:pt x="10500" y="17850"/>
                  </a:lnTo>
                  <a:lnTo>
                    <a:pt x="10894" y="17808"/>
                  </a:lnTo>
                  <a:lnTo>
                    <a:pt x="11290" y="17751"/>
                  </a:lnTo>
                  <a:lnTo>
                    <a:pt x="11689" y="17672"/>
                  </a:lnTo>
                  <a:lnTo>
                    <a:pt x="12087" y="17575"/>
                  </a:lnTo>
                  <a:lnTo>
                    <a:pt x="12486" y="17459"/>
                  </a:lnTo>
                  <a:lnTo>
                    <a:pt x="12886" y="17323"/>
                  </a:lnTo>
                  <a:lnTo>
                    <a:pt x="13287" y="17165"/>
                  </a:lnTo>
                  <a:lnTo>
                    <a:pt x="13687" y="16988"/>
                  </a:lnTo>
                  <a:lnTo>
                    <a:pt x="14088" y="16788"/>
                  </a:lnTo>
                  <a:lnTo>
                    <a:pt x="7006" y="10060"/>
                  </a:lnTo>
                  <a:lnTo>
                    <a:pt x="5054" y="12053"/>
                  </a:lnTo>
                  <a:lnTo>
                    <a:pt x="1912" y="8966"/>
                  </a:lnTo>
                  <a:lnTo>
                    <a:pt x="7307" y="3368"/>
                  </a:lnTo>
                  <a:lnTo>
                    <a:pt x="7430" y="3396"/>
                  </a:lnTo>
                  <a:lnTo>
                    <a:pt x="7552" y="3421"/>
                  </a:lnTo>
                  <a:lnTo>
                    <a:pt x="7674" y="3443"/>
                  </a:lnTo>
                  <a:lnTo>
                    <a:pt x="7793" y="3463"/>
                  </a:lnTo>
                  <a:lnTo>
                    <a:pt x="7912" y="3480"/>
                  </a:lnTo>
                  <a:lnTo>
                    <a:pt x="8030" y="3491"/>
                  </a:lnTo>
                  <a:lnTo>
                    <a:pt x="8147" y="3503"/>
                  </a:lnTo>
                  <a:lnTo>
                    <a:pt x="8262" y="3510"/>
                  </a:lnTo>
                  <a:lnTo>
                    <a:pt x="8379" y="3514"/>
                  </a:lnTo>
                  <a:lnTo>
                    <a:pt x="8491" y="3514"/>
                  </a:lnTo>
                  <a:lnTo>
                    <a:pt x="8603" y="3511"/>
                  </a:lnTo>
                  <a:lnTo>
                    <a:pt x="8717" y="3506"/>
                  </a:lnTo>
                  <a:lnTo>
                    <a:pt x="8827" y="3495"/>
                  </a:lnTo>
                  <a:lnTo>
                    <a:pt x="8936" y="3482"/>
                  </a:lnTo>
                  <a:lnTo>
                    <a:pt x="9043" y="3466"/>
                  </a:lnTo>
                  <a:lnTo>
                    <a:pt x="9152" y="3447"/>
                  </a:lnTo>
                  <a:lnTo>
                    <a:pt x="9259" y="3423"/>
                  </a:lnTo>
                  <a:lnTo>
                    <a:pt x="9363" y="3396"/>
                  </a:lnTo>
                  <a:lnTo>
                    <a:pt x="9467" y="3367"/>
                  </a:lnTo>
                  <a:lnTo>
                    <a:pt x="9569" y="3333"/>
                  </a:lnTo>
                  <a:lnTo>
                    <a:pt x="9671" y="3295"/>
                  </a:lnTo>
                  <a:lnTo>
                    <a:pt x="9772" y="3252"/>
                  </a:lnTo>
                  <a:lnTo>
                    <a:pt x="9871" y="3207"/>
                  </a:lnTo>
                  <a:lnTo>
                    <a:pt x="9969" y="3158"/>
                  </a:lnTo>
                  <a:lnTo>
                    <a:pt x="10067" y="3104"/>
                  </a:lnTo>
                  <a:lnTo>
                    <a:pt x="10162" y="3048"/>
                  </a:lnTo>
                  <a:lnTo>
                    <a:pt x="10257" y="2987"/>
                  </a:lnTo>
                  <a:lnTo>
                    <a:pt x="10349" y="2922"/>
                  </a:lnTo>
                  <a:lnTo>
                    <a:pt x="10441" y="2853"/>
                  </a:lnTo>
                  <a:lnTo>
                    <a:pt x="10531" y="2780"/>
                  </a:lnTo>
                  <a:lnTo>
                    <a:pt x="10619" y="2704"/>
                  </a:lnTo>
                  <a:lnTo>
                    <a:pt x="10707" y="2622"/>
                  </a:lnTo>
                  <a:lnTo>
                    <a:pt x="12415" y="4338"/>
                  </a:lnTo>
                  <a:lnTo>
                    <a:pt x="9703" y="7189"/>
                  </a:lnTo>
                  <a:lnTo>
                    <a:pt x="16929" y="14235"/>
                  </a:lnTo>
                  <a:lnTo>
                    <a:pt x="17150" y="13827"/>
                  </a:lnTo>
                  <a:lnTo>
                    <a:pt x="17342" y="13397"/>
                  </a:lnTo>
                  <a:lnTo>
                    <a:pt x="17506" y="12951"/>
                  </a:lnTo>
                  <a:lnTo>
                    <a:pt x="17638" y="12490"/>
                  </a:lnTo>
                  <a:lnTo>
                    <a:pt x="17744" y="12015"/>
                  </a:lnTo>
                  <a:lnTo>
                    <a:pt x="17820" y="11528"/>
                  </a:lnTo>
                  <a:lnTo>
                    <a:pt x="17868" y="11032"/>
                  </a:lnTo>
                  <a:lnTo>
                    <a:pt x="17889" y="10525"/>
                  </a:lnTo>
                  <a:lnTo>
                    <a:pt x="17881" y="10012"/>
                  </a:lnTo>
                  <a:lnTo>
                    <a:pt x="17847" y="9495"/>
                  </a:lnTo>
                  <a:lnTo>
                    <a:pt x="17785" y="8972"/>
                  </a:lnTo>
                  <a:lnTo>
                    <a:pt x="17697" y="8447"/>
                  </a:lnTo>
                  <a:lnTo>
                    <a:pt x="17582" y="7922"/>
                  </a:lnTo>
                  <a:lnTo>
                    <a:pt x="17441" y="7397"/>
                  </a:lnTo>
                  <a:lnTo>
                    <a:pt x="17275" y="6876"/>
                  </a:lnTo>
                  <a:lnTo>
                    <a:pt x="17084" y="6358"/>
                  </a:lnTo>
                  <a:lnTo>
                    <a:pt x="16868" y="5846"/>
                  </a:lnTo>
                  <a:lnTo>
                    <a:pt x="16625" y="5342"/>
                  </a:lnTo>
                  <a:lnTo>
                    <a:pt x="16361" y="4849"/>
                  </a:lnTo>
                  <a:lnTo>
                    <a:pt x="16072" y="4364"/>
                  </a:lnTo>
                  <a:lnTo>
                    <a:pt x="15757" y="3893"/>
                  </a:lnTo>
                  <a:lnTo>
                    <a:pt x="15420" y="3436"/>
                  </a:lnTo>
                  <a:lnTo>
                    <a:pt x="15061" y="2995"/>
                  </a:lnTo>
                  <a:lnTo>
                    <a:pt x="14678" y="2570"/>
                  </a:lnTo>
                  <a:lnTo>
                    <a:pt x="14273" y="2166"/>
                  </a:lnTo>
                  <a:lnTo>
                    <a:pt x="13845" y="1781"/>
                  </a:lnTo>
                  <a:lnTo>
                    <a:pt x="13397" y="1419"/>
                  </a:lnTo>
                  <a:lnTo>
                    <a:pt x="12926" y="1081"/>
                  </a:lnTo>
                  <a:lnTo>
                    <a:pt x="12434" y="767"/>
                  </a:lnTo>
                  <a:lnTo>
                    <a:pt x="11920" y="483"/>
                  </a:lnTo>
                  <a:lnTo>
                    <a:pt x="11388" y="227"/>
                  </a:lnTo>
                  <a:lnTo>
                    <a:pt x="10834" y="0"/>
                  </a:lnTo>
                  <a:close/>
                </a:path>
              </a:pathLst>
            </a:custGeom>
            <a:solidFill>
              <a:srgbClr val="FFD797"/>
            </a:solidFill>
            <a:ln cap="flat" cmpd="sng">
              <a:noFill/>
              <a:prstDash val="solid"/>
              <a:round/>
            </a:ln>
          </p:spPr>
        </p:sp>
      </p:grpSp>
      <p:sp>
        <p:nvSpPr>
          <p:cNvPr id="360" name="矩形"/>
          <p:cNvSpPr>
            <a:spLocks/>
          </p:cNvSpPr>
          <p:nvPr/>
        </p:nvSpPr>
        <p:spPr>
          <a:xfrm>
            <a:off x="785464" y="1491600"/>
            <a:ext cx="4608512" cy="1346907"/>
          </a:xfrm>
          <a:prstGeom prst="rect">
            <a:avLst/>
          </a:prstGeom>
          <a:noFill/>
          <a:ln w="12700" cap="flat" cmpd="sng">
            <a:noFill/>
            <a:prstDash val="solid"/>
            <a:miter/>
          </a:ln>
        </p:spPr>
        <p:txBody>
          <a:bodyPr vert="horz" wrap="square" lIns="91440" tIns="45720" rIns="91440" bIns="45720" anchor="t" anchorCtr="0">
            <a:prstTxWarp prst="textNoShape">
              <a:avLst/>
            </a:prstTxWarp>
            <a:spAutoFit/>
          </a:bodyPr>
          <a:lstStyle/>
          <a:p>
            <a:pPr marL="0" indent="0" algn="just">
              <a:lnSpc>
                <a:spcPct val="150000"/>
              </a:lnSpc>
              <a:spcBef>
                <a:spcPts val="0"/>
              </a:spcBef>
              <a:spcAft>
                <a:spcPts val="0"/>
              </a:spcAft>
              <a:buNone/>
            </a:pPr>
            <a:r>
              <a:rPr lang="zh-CN" altLang="en-US" sz="1400" b="0" i="0" u="none" strike="noStrike" kern="1200" cap="none" spc="0" baseline="0" dirty="0">
                <a:solidFill>
                  <a:srgbClr val="404040"/>
                </a:solidFill>
                <a:latin typeface="微软雅黑" pitchFamily="34" charset="-122"/>
                <a:ea typeface="微软雅黑" pitchFamily="34" charset="-122"/>
                <a:cs typeface="Calibri" charset="0"/>
              </a:rPr>
              <a:t>厦门经济特区纪念馆占地面积</a:t>
            </a:r>
            <a:r>
              <a:rPr lang="en-US" altLang="zh-CN" sz="1400" b="0" i="0" u="none" strike="noStrike" kern="1200" cap="none" spc="0" baseline="0" dirty="0">
                <a:solidFill>
                  <a:srgbClr val="404040"/>
                </a:solidFill>
                <a:latin typeface="微软雅黑" pitchFamily="34" charset="-122"/>
                <a:ea typeface="微软雅黑" pitchFamily="34" charset="-122"/>
                <a:cs typeface="Calibri" charset="0"/>
              </a:rPr>
              <a:t>5000</a:t>
            </a:r>
            <a:r>
              <a:rPr lang="zh-CN" altLang="en-US" sz="1400" b="0" i="0" u="none" strike="noStrike" kern="1200" cap="none" spc="0" baseline="0" dirty="0">
                <a:solidFill>
                  <a:srgbClr val="404040"/>
                </a:solidFill>
                <a:latin typeface="微软雅黑" pitchFamily="34" charset="-122"/>
                <a:ea typeface="微软雅黑" pitchFamily="34" charset="-122"/>
                <a:cs typeface="Calibri" charset="0"/>
              </a:rPr>
              <a:t>平方米，共有四层，分为“厦门经济特区开创阶段”“厦门经济特区发展阶段”“增创新优势阶段”“新跨越阶段”等四个展馆。</a:t>
            </a:r>
            <a:endParaRPr lang="en-US" altLang="zh-CN" sz="1400" b="0" i="0" u="none" strike="noStrike" kern="1200" cap="none" spc="0" baseline="0" dirty="0">
              <a:solidFill>
                <a:srgbClr val="404040"/>
              </a:solidFill>
              <a:latin typeface="微软雅黑" pitchFamily="34" charset="-122"/>
              <a:ea typeface="微软雅黑" pitchFamily="34" charset="-122"/>
              <a:cs typeface="Calibri" charset="0"/>
            </a:endParaRPr>
          </a:p>
          <a:p>
            <a:pPr marL="0" indent="0" algn="just">
              <a:lnSpc>
                <a:spcPct val="150000"/>
              </a:lnSpc>
              <a:spcBef>
                <a:spcPts val="0"/>
              </a:spcBef>
              <a:spcAft>
                <a:spcPts val="0"/>
              </a:spcAft>
              <a:buNone/>
            </a:pPr>
            <a:endParaRPr lang="zh-CN" altLang="en-US" sz="1400" b="0" i="0" u="none" strike="noStrike" kern="1200" cap="none" spc="0" baseline="0" dirty="0">
              <a:solidFill>
                <a:srgbClr val="404040"/>
              </a:solidFill>
              <a:latin typeface="微软雅黑" pitchFamily="34" charset="-122"/>
              <a:ea typeface="微软雅黑" pitchFamily="34" charset="-122"/>
              <a:cs typeface="Calibri" charset="0"/>
            </a:endParaRPr>
          </a:p>
        </p:txBody>
      </p:sp>
      <p:pic>
        <p:nvPicPr>
          <p:cNvPr id="3" name="图片 2">
            <a:extLst>
              <a:ext uri="{FF2B5EF4-FFF2-40B4-BE49-F238E27FC236}">
                <a16:creationId xmlns:a16="http://schemas.microsoft.com/office/drawing/2014/main" id="{B071756C-ACDD-4679-8FF7-27F87511812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80140" y="1491600"/>
            <a:ext cx="2909262" cy="1942355"/>
          </a:xfrm>
          <a:prstGeom prst="rect">
            <a:avLst/>
          </a:prstGeom>
        </p:spPr>
      </p:pic>
    </p:spTree>
    <p:extLst>
      <p:ext uri="{BB962C8B-B14F-4D97-AF65-F5344CB8AC3E}">
        <p14:creationId xmlns:p14="http://schemas.microsoft.com/office/powerpoint/2010/main" val="2480733079"/>
      </p:ext>
    </p:extLst>
  </p:cSld>
  <p:clrMapOvr>
    <a:masterClrMapping/>
  </p:clrMapOvr>
  <p:transition spd="slow" advTm="2000">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3" presetClass="entr" presetSubtype="0" fill="hold" grpId="0" nodeType="withEffect">
                                  <p:stCondLst>
                                    <p:cond delay="0"/>
                                  </p:stCondLst>
                                  <p:childTnLst>
                                    <p:set>
                                      <p:cBhvr>
                                        <p:cTn id="6" dur="1" fill="hold">
                                          <p:stCondLst>
                                            <p:cond delay="0"/>
                                          </p:stCondLst>
                                        </p:cTn>
                                        <p:tgtEl>
                                          <p:spTgt spid="356"/>
                                        </p:tgtEl>
                                        <p:attrNameLst>
                                          <p:attrName>style.visibility</p:attrName>
                                        </p:attrNameLst>
                                      </p:cBhvr>
                                      <p:to>
                                        <p:strVal val="visible"/>
                                      </p:to>
                                    </p:set>
                                    <p:anim calcmode="lin" valueType="num">
                                      <p:cBhvr>
                                        <p:cTn id="7" dur="500" fill="hold"/>
                                        <p:tgtEl>
                                          <p:spTgt spid="356"/>
                                        </p:tgtEl>
                                        <p:attrNameLst>
                                          <p:attrName>ppt_w</p:attrName>
                                        </p:attrNameLst>
                                      </p:cBhvr>
                                      <p:tavLst>
                                        <p:tav tm="0">
                                          <p:val>
                                            <p:fltVal val="0"/>
                                          </p:val>
                                        </p:tav>
                                        <p:tav tm="100000">
                                          <p:val>
                                            <p:strVal val="#ppt_w"/>
                                          </p:val>
                                        </p:tav>
                                      </p:tavLst>
                                    </p:anim>
                                    <p:anim calcmode="lin" valueType="num">
                                      <p:cBhvr>
                                        <p:cTn id="8" dur="500" fill="hold"/>
                                        <p:tgtEl>
                                          <p:spTgt spid="356"/>
                                        </p:tgtEl>
                                        <p:attrNameLst>
                                          <p:attrName>ppt_h</p:attrName>
                                        </p:attrNameLst>
                                      </p:cBhvr>
                                      <p:tavLst>
                                        <p:tav tm="0">
                                          <p:val>
                                            <p:fltVal val="0"/>
                                          </p:val>
                                        </p:tav>
                                        <p:tav tm="100000">
                                          <p:val>
                                            <p:strVal val="#ppt_h"/>
                                          </p:val>
                                        </p:tav>
                                      </p:tavLst>
                                    </p:anim>
                                    <p:animEffect transition="in" filter="fade">
                                      <p:cBhvr>
                                        <p:cTn id="9" dur="500"/>
                                        <p:tgtEl>
                                          <p:spTgt spid="356"/>
                                        </p:tgtEl>
                                      </p:cBhvr>
                                    </p:animEffect>
                                  </p:childTnLst>
                                </p:cTn>
                              </p:par>
                              <p:par>
                                <p:cTn id="10" presetID="53" presetClass="entr" presetSubtype="0" fill="hold" grpId="0" nodeType="withEffect">
                                  <p:stCondLst>
                                    <p:cond delay="0"/>
                                  </p:stCondLst>
                                  <p:childTnLst>
                                    <p:set>
                                      <p:cBhvr>
                                        <p:cTn id="11" dur="1" fill="hold">
                                          <p:stCondLst>
                                            <p:cond delay="0"/>
                                          </p:stCondLst>
                                        </p:cTn>
                                        <p:tgtEl>
                                          <p:spTgt spid="359"/>
                                        </p:tgtEl>
                                        <p:attrNameLst>
                                          <p:attrName>style.visibility</p:attrName>
                                        </p:attrNameLst>
                                      </p:cBhvr>
                                      <p:to>
                                        <p:strVal val="visible"/>
                                      </p:to>
                                    </p:set>
                                    <p:anim calcmode="lin" valueType="num">
                                      <p:cBhvr>
                                        <p:cTn id="12" dur="500" fill="hold"/>
                                        <p:tgtEl>
                                          <p:spTgt spid="359"/>
                                        </p:tgtEl>
                                        <p:attrNameLst>
                                          <p:attrName>ppt_w</p:attrName>
                                        </p:attrNameLst>
                                      </p:cBhvr>
                                      <p:tavLst>
                                        <p:tav tm="0">
                                          <p:val>
                                            <p:fltVal val="0"/>
                                          </p:val>
                                        </p:tav>
                                        <p:tav tm="100000">
                                          <p:val>
                                            <p:strVal val="#ppt_w"/>
                                          </p:val>
                                        </p:tav>
                                      </p:tavLst>
                                    </p:anim>
                                    <p:anim calcmode="lin" valueType="num">
                                      <p:cBhvr>
                                        <p:cTn id="13" dur="500" fill="hold"/>
                                        <p:tgtEl>
                                          <p:spTgt spid="359"/>
                                        </p:tgtEl>
                                        <p:attrNameLst>
                                          <p:attrName>ppt_h</p:attrName>
                                        </p:attrNameLst>
                                      </p:cBhvr>
                                      <p:tavLst>
                                        <p:tav tm="0">
                                          <p:val>
                                            <p:fltVal val="0"/>
                                          </p:val>
                                        </p:tav>
                                        <p:tav tm="100000">
                                          <p:val>
                                            <p:strVal val="#ppt_h"/>
                                          </p:val>
                                        </p:tav>
                                      </p:tavLst>
                                    </p:anim>
                                    <p:animEffect transition="in" filter="fade">
                                      <p:cBhvr>
                                        <p:cTn id="14" dur="500"/>
                                        <p:tgtEl>
                                          <p:spTgt spid="359"/>
                                        </p:tgtEl>
                                      </p:cBhvr>
                                    </p:animEffect>
                                  </p:childTnLst>
                                </p:cTn>
                              </p:par>
                            </p:childTnLst>
                          </p:cTn>
                        </p:par>
                        <p:par>
                          <p:cTn id="15" fill="hold" nodeType="withGroup">
                            <p:stCondLst>
                              <p:cond delay="500"/>
                            </p:stCondLst>
                            <p:childTnLst>
                              <p:par>
                                <p:cTn id="16" presetID="42" presetClass="entr" presetSubtype="0" fill="hold" grpId="0" nodeType="afterEffect">
                                  <p:stCondLst>
                                    <p:cond delay="0"/>
                                  </p:stCondLst>
                                  <p:childTnLst>
                                    <p:set>
                                      <p:cBhvr>
                                        <p:cTn id="17" dur="1" fill="hold">
                                          <p:stCondLst>
                                            <p:cond delay="0"/>
                                          </p:stCondLst>
                                        </p:cTn>
                                        <p:tgtEl>
                                          <p:spTgt spid="360"/>
                                        </p:tgtEl>
                                        <p:attrNameLst>
                                          <p:attrName>style.visibility</p:attrName>
                                        </p:attrNameLst>
                                      </p:cBhvr>
                                      <p:to>
                                        <p:strVal val="visible"/>
                                      </p:to>
                                    </p:set>
                                    <p:animEffect transition="in" filter="fade">
                                      <p:cBhvr>
                                        <p:cTn id="18" dur="1000"/>
                                        <p:tgtEl>
                                          <p:spTgt spid="360"/>
                                        </p:tgtEl>
                                      </p:cBhvr>
                                    </p:animEffect>
                                    <p:anim calcmode="lin" valueType="num">
                                      <p:cBhvr>
                                        <p:cTn id="19" dur="1000" fill="hold"/>
                                        <p:tgtEl>
                                          <p:spTgt spid="360"/>
                                        </p:tgtEl>
                                        <p:attrNameLst>
                                          <p:attrName>ppt_x</p:attrName>
                                        </p:attrNameLst>
                                      </p:cBhvr>
                                      <p:tavLst>
                                        <p:tav tm="0">
                                          <p:val>
                                            <p:strVal val="#ppt_x"/>
                                          </p:val>
                                        </p:tav>
                                        <p:tav tm="100000">
                                          <p:val>
                                            <p:strVal val="#ppt_x"/>
                                          </p:val>
                                        </p:tav>
                                      </p:tavLst>
                                    </p:anim>
                                    <p:anim calcmode="lin" valueType="num">
                                      <p:cBhvr>
                                        <p:cTn id="20" dur="1000" fill="hold"/>
                                        <p:tgtEl>
                                          <p:spTgt spid="36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6" grpId="0" animBg="1"/>
      <p:bldP spid="359" grpId="0" animBg="1"/>
      <p:bldP spid="360" grpId="0"/>
    </p:bldLst>
  </p:timing>
</p:sld>
</file>

<file path=ppt/slides/slide39.xml><?xml version="1.0" encoding="utf-8"?>
<p:sld xmlns:a="http://schemas.openxmlformats.org/drawingml/2006/main" xmlns:r="http://schemas.openxmlformats.org/officeDocument/2006/relationships" xmlns:p="http://schemas.openxmlformats.org/presentationml/2006/main" showMasterSp="0">
  <p:cSld>
    <p:bg>
      <p:bgPr>
        <a:blipFill>
          <a:blip r:embed="rId3"/>
          <a:stretch/>
        </a:blipFill>
        <a:effectLst/>
      </p:bgPr>
    </p:bg>
    <p:spTree>
      <p:nvGrpSpPr>
        <p:cNvPr id="1" name=""/>
        <p:cNvGrpSpPr/>
        <p:nvPr/>
      </p:nvGrpSpPr>
      <p:grpSpPr>
        <a:xfrm>
          <a:off x="0" y="0"/>
          <a:ext cx="0" cy="0"/>
          <a:chOff x="0" y="0"/>
          <a:chExt cx="0" cy="0"/>
        </a:xfrm>
      </p:grpSpPr>
      <p:sp>
        <p:nvSpPr>
          <p:cNvPr id="384" name="矩形"/>
          <p:cNvSpPr>
            <a:spLocks/>
          </p:cNvSpPr>
          <p:nvPr/>
        </p:nvSpPr>
        <p:spPr>
          <a:xfrm>
            <a:off x="649220" y="1923678"/>
            <a:ext cx="7019123" cy="1938992"/>
          </a:xfrm>
          <a:prstGeom prst="rect">
            <a:avLst/>
          </a:prstGeom>
          <a:noFill/>
          <a:ln w="12700" cap="flat" cmpd="sng">
            <a:noFill/>
            <a:prstDash val="solid"/>
            <a:miter/>
          </a:ln>
        </p:spPr>
        <p:txBody>
          <a:bodyPr vert="horz" wrap="square" lIns="91440" tIns="45720" rIns="91440" bIns="45720" anchor="t" anchorCtr="0">
            <a:prstTxWarp prst="textNoShape">
              <a:avLst/>
            </a:prstTxWarp>
            <a:spAutoFit/>
          </a:bodyPr>
          <a:lstStyle/>
          <a:p>
            <a:pPr marL="0" indent="0" algn="just">
              <a:lnSpc>
                <a:spcPts val="1800"/>
              </a:lnSpc>
              <a:spcBef>
                <a:spcPts val="0"/>
              </a:spcBef>
              <a:spcAft>
                <a:spcPts val="0"/>
              </a:spcAft>
              <a:buNone/>
            </a:pPr>
            <a:r>
              <a:rPr lang="zh-CN" altLang="en-US" sz="1800" b="0" i="0" u="none" strike="noStrike" kern="1200" cap="none" spc="600" baseline="0">
                <a:solidFill>
                  <a:schemeClr val="tx1"/>
                </a:solidFill>
                <a:latin typeface="微软雅黑" pitchFamily="34" charset="-122"/>
                <a:ea typeface="微软雅黑" pitchFamily="34" charset="-122"/>
                <a:cs typeface="Calibri" charset="0"/>
              </a:rPr>
              <a:t>问题</a:t>
            </a:r>
            <a:r>
              <a:rPr lang="en-US" altLang="zh-CN" sz="1800" b="0" i="0" u="none" strike="noStrike" kern="1200" cap="none" spc="600" baseline="0">
                <a:solidFill>
                  <a:schemeClr val="tx1"/>
                </a:solidFill>
                <a:latin typeface="微软雅黑" pitchFamily="34" charset="-122"/>
                <a:ea typeface="微软雅黑" pitchFamily="34" charset="-122"/>
                <a:cs typeface="Calibri" charset="0"/>
              </a:rPr>
              <a:t>1</a:t>
            </a:r>
            <a:r>
              <a:rPr lang="zh-CN" altLang="en-US" sz="1800" b="0" i="0" u="none" strike="noStrike" kern="1200" cap="none" spc="600" baseline="0">
                <a:solidFill>
                  <a:schemeClr val="tx1"/>
                </a:solidFill>
                <a:latin typeface="微软雅黑" pitchFamily="34" charset="-122"/>
                <a:ea typeface="微软雅黑" pitchFamily="34" charset="-122"/>
                <a:cs typeface="Calibri" charset="0"/>
              </a:rPr>
              <a:t>：特区精神在中华民族复兴道路上有哪些推动作用</a:t>
            </a:r>
            <a:endParaRPr lang="en-US" altLang="zh-CN" sz="1800" b="0" i="0" u="none" strike="noStrike" kern="1200" cap="none" spc="600" baseline="0">
              <a:solidFill>
                <a:schemeClr val="tx1"/>
              </a:solidFill>
              <a:latin typeface="微软雅黑" pitchFamily="34" charset="-122"/>
              <a:ea typeface="微软雅黑" pitchFamily="34" charset="-122"/>
              <a:cs typeface="Calibri" charset="0"/>
            </a:endParaRPr>
          </a:p>
          <a:p>
            <a:pPr marL="0" indent="0" algn="just">
              <a:lnSpc>
                <a:spcPts val="1800"/>
              </a:lnSpc>
              <a:spcBef>
                <a:spcPts val="0"/>
              </a:spcBef>
              <a:spcAft>
                <a:spcPts val="0"/>
              </a:spcAft>
              <a:buNone/>
            </a:pPr>
            <a:endParaRPr lang="en-US" altLang="zh-CN" sz="1800" b="0" i="0" u="none" strike="noStrike" kern="1200" cap="none" spc="600" baseline="0">
              <a:solidFill>
                <a:schemeClr val="tx1"/>
              </a:solidFill>
              <a:latin typeface="微软雅黑" pitchFamily="34" charset="-122"/>
              <a:ea typeface="微软雅黑" pitchFamily="34" charset="-122"/>
              <a:cs typeface="Calibri" charset="0"/>
            </a:endParaRPr>
          </a:p>
          <a:p>
            <a:pPr marL="0" indent="0" algn="just">
              <a:lnSpc>
                <a:spcPts val="1800"/>
              </a:lnSpc>
              <a:spcBef>
                <a:spcPts val="0"/>
              </a:spcBef>
              <a:spcAft>
                <a:spcPts val="0"/>
              </a:spcAft>
              <a:buNone/>
            </a:pPr>
            <a:r>
              <a:rPr lang="zh-CN" altLang="en-US" sz="1800" b="0" i="0" u="none" strike="noStrike" kern="1200" cap="none" spc="600" baseline="0">
                <a:solidFill>
                  <a:schemeClr val="tx1"/>
                </a:solidFill>
                <a:latin typeface="微软雅黑" pitchFamily="34" charset="-122"/>
                <a:ea typeface="微软雅黑" pitchFamily="34" charset="-122"/>
                <a:cs typeface="Calibri" charset="0"/>
              </a:rPr>
              <a:t>问题</a:t>
            </a:r>
            <a:r>
              <a:rPr lang="en-US" altLang="zh-CN" sz="1800" b="0" i="0" u="none" strike="noStrike" kern="1200" cap="none" spc="600" baseline="0">
                <a:solidFill>
                  <a:schemeClr val="tx1"/>
                </a:solidFill>
                <a:latin typeface="微软雅黑" pitchFamily="34" charset="-122"/>
                <a:ea typeface="微软雅黑" pitchFamily="34" charset="-122"/>
                <a:cs typeface="Calibri" charset="0"/>
              </a:rPr>
              <a:t>2</a:t>
            </a:r>
            <a:r>
              <a:rPr lang="zh-CN" altLang="en-US" sz="1800" b="0" i="0" u="none" strike="noStrike" kern="1200" cap="none" spc="600" baseline="0">
                <a:solidFill>
                  <a:schemeClr val="tx1"/>
                </a:solidFill>
                <a:latin typeface="微软雅黑" pitchFamily="34" charset="-122"/>
                <a:ea typeface="微软雅黑" pitchFamily="34" charset="-122"/>
                <a:cs typeface="Calibri" charset="0"/>
              </a:rPr>
              <a:t>：请结合深圳从建立经济特区到建设中国特色社会主义先行示范区的发展历程，思考是什么造就了深圳，深圳为何能从“追赶”时代走向“引领”时代？</a:t>
            </a:r>
            <a:endParaRPr lang="en-US" altLang="zh-CN" sz="1800" b="0" i="0" u="none" strike="noStrike" kern="1200" cap="none" spc="600" baseline="0">
              <a:solidFill>
                <a:schemeClr val="tx1"/>
              </a:solidFill>
              <a:latin typeface="微软雅黑" pitchFamily="34" charset="-122"/>
              <a:ea typeface="微软雅黑" pitchFamily="34" charset="-122"/>
              <a:cs typeface="Calibri" charset="0"/>
            </a:endParaRPr>
          </a:p>
          <a:p>
            <a:pPr marL="0" indent="0" algn="just">
              <a:lnSpc>
                <a:spcPts val="1800"/>
              </a:lnSpc>
              <a:spcBef>
                <a:spcPts val="0"/>
              </a:spcBef>
              <a:spcAft>
                <a:spcPts val="0"/>
              </a:spcAft>
              <a:buNone/>
            </a:pPr>
            <a:endParaRPr lang="zh-CN" altLang="en-US" sz="1800" b="0" i="0" u="none" strike="noStrike" kern="1200" cap="none" spc="600" baseline="0">
              <a:solidFill>
                <a:schemeClr val="tx1"/>
              </a:solidFill>
              <a:latin typeface="微软雅黑" pitchFamily="34" charset="-122"/>
              <a:ea typeface="微软雅黑" pitchFamily="34" charset="-122"/>
              <a:cs typeface="Calibri" charset="0"/>
            </a:endParaRPr>
          </a:p>
        </p:txBody>
      </p:sp>
      <p:sp>
        <p:nvSpPr>
          <p:cNvPr id="385" name="圆角矩形"/>
          <p:cNvSpPr>
            <a:spLocks/>
          </p:cNvSpPr>
          <p:nvPr/>
        </p:nvSpPr>
        <p:spPr>
          <a:xfrm>
            <a:off x="593969" y="1145059"/>
            <a:ext cx="4587696" cy="369332"/>
          </a:xfrm>
          <a:prstGeom prst="roundRect">
            <a:avLst>
              <a:gd name="adj" fmla="val 16666"/>
            </a:avLst>
          </a:prstGeom>
          <a:pattFill prst="wdUpDiag">
            <a:fgClr>
              <a:srgbClr val="AE0E16"/>
            </a:fgClr>
            <a:bgClr>
              <a:srgbClr val="820A10"/>
            </a:bgClr>
          </a:pattFill>
          <a:ln w="25400" cap="flat" cmpd="sng">
            <a:noFill/>
            <a:prstDash val="solid"/>
            <a:round/>
          </a:ln>
        </p:spPr>
      </p:sp>
      <p:grpSp>
        <p:nvGrpSpPr>
          <p:cNvPr id="388" name="组合"/>
          <p:cNvGrpSpPr>
            <a:grpSpLocks/>
          </p:cNvGrpSpPr>
          <p:nvPr/>
        </p:nvGrpSpPr>
        <p:grpSpPr>
          <a:xfrm>
            <a:off x="1057871" y="1097639"/>
            <a:ext cx="3435753" cy="397800"/>
            <a:chOff x="1057871" y="1097639"/>
            <a:chExt cx="3435753" cy="397800"/>
          </a:xfrm>
        </p:grpSpPr>
        <p:sp>
          <p:nvSpPr>
            <p:cNvPr id="386" name="矩形"/>
            <p:cNvSpPr>
              <a:spLocks/>
            </p:cNvSpPr>
            <p:nvPr/>
          </p:nvSpPr>
          <p:spPr>
            <a:xfrm>
              <a:off x="1392514" y="1097639"/>
              <a:ext cx="3101111" cy="397800"/>
            </a:xfrm>
            <a:prstGeom prst="rect">
              <a:avLst/>
            </a:prstGeom>
            <a:noFill/>
            <a:ln w="12700" cap="flat" cmpd="sng">
              <a:noFill/>
              <a:prstDash val="solid"/>
              <a:miter/>
            </a:ln>
          </p:spPr>
          <p:txBody>
            <a:bodyPr vert="horz" wrap="square" lIns="91440" tIns="45720" rIns="91440" bIns="45720" anchor="t" anchorCtr="0">
              <a:prstTxWarp prst="textNoShape">
                <a:avLst/>
              </a:prstTxWarp>
              <a:spAutoFit/>
            </a:bodyPr>
            <a:lstStyle/>
            <a:p>
              <a:pPr marL="0" indent="0" algn="l">
                <a:lnSpc>
                  <a:spcPct val="150000"/>
                </a:lnSpc>
                <a:spcBef>
                  <a:spcPts val="0"/>
                </a:spcBef>
                <a:spcAft>
                  <a:spcPts val="0"/>
                </a:spcAft>
                <a:buNone/>
              </a:pPr>
              <a:r>
                <a:rPr lang="zh-CN" altLang="en-US" sz="1500" b="1" i="0" u="none" strike="noStrike" kern="1200" cap="none" spc="0" baseline="0">
                  <a:solidFill>
                    <a:srgbClr val="FFD797"/>
                  </a:solidFill>
                  <a:latin typeface="微软雅黑" pitchFamily="34" charset="-122"/>
                  <a:ea typeface="微软雅黑" pitchFamily="34" charset="-122"/>
                  <a:cs typeface="Calibri" charset="0"/>
                </a:rPr>
                <a:t>埋头苦干 </a:t>
              </a:r>
              <a:r>
                <a:rPr lang="en-US" altLang="zh-CN" sz="1500" b="1" i="0" u="none" strike="noStrike" kern="1200" cap="none" spc="0" baseline="0">
                  <a:solidFill>
                    <a:srgbClr val="FFD797"/>
                  </a:solidFill>
                  <a:latin typeface="微软雅黑" pitchFamily="34" charset="-122"/>
                  <a:ea typeface="微软雅黑" pitchFamily="34" charset="-122"/>
                  <a:cs typeface="Calibri" charset="0"/>
                </a:rPr>
                <a:t>: </a:t>
              </a:r>
              <a:r>
                <a:rPr lang="zh-CN" altLang="en-US" sz="1500" b="1" i="0" u="none" strike="noStrike" kern="1200" cap="none" spc="0" baseline="0">
                  <a:solidFill>
                    <a:srgbClr val="FFD797"/>
                  </a:solidFill>
                  <a:latin typeface="微软雅黑" pitchFamily="34" charset="-122"/>
                  <a:ea typeface="微软雅黑" pitchFamily="34" charset="-122"/>
                  <a:cs typeface="Calibri" charset="0"/>
                </a:rPr>
                <a:t>续写“春天的故事”</a:t>
              </a:r>
            </a:p>
          </p:txBody>
        </p:sp>
        <p:sp>
          <p:nvSpPr>
            <p:cNvPr id="387" name="曲线"/>
            <p:cNvSpPr>
              <a:spLocks/>
            </p:cNvSpPr>
            <p:nvPr/>
          </p:nvSpPr>
          <p:spPr>
            <a:xfrm>
              <a:off x="1057871" y="1173500"/>
              <a:ext cx="297016" cy="302607"/>
            </a:xfrm>
            <a:custGeom>
              <a:avLst/>
              <a:gdLst>
                <a:gd name="T1" fmla="*/ 0 w 21600"/>
                <a:gd name="T2" fmla="*/ 0 h 21600"/>
                <a:gd name="T3" fmla="*/ 21600 w 21600"/>
                <a:gd name="T4" fmla="*/ 21600 h 21600"/>
              </a:gdLst>
              <a:ahLst/>
              <a:cxnLst/>
              <a:rect l="T1" t="T2" r="T3" b="T4"/>
              <a:pathLst>
                <a:path w="21600" h="21600">
                  <a:moveTo>
                    <a:pt x="10834" y="0"/>
                  </a:moveTo>
                  <a:lnTo>
                    <a:pt x="11701" y="57"/>
                  </a:lnTo>
                  <a:lnTo>
                    <a:pt x="12534" y="173"/>
                  </a:lnTo>
                  <a:lnTo>
                    <a:pt x="13338" y="339"/>
                  </a:lnTo>
                  <a:lnTo>
                    <a:pt x="14107" y="557"/>
                  </a:lnTo>
                  <a:lnTo>
                    <a:pt x="14843" y="823"/>
                  </a:lnTo>
                  <a:lnTo>
                    <a:pt x="15545" y="1134"/>
                  </a:lnTo>
                  <a:lnTo>
                    <a:pt x="16212" y="1488"/>
                  </a:lnTo>
                  <a:lnTo>
                    <a:pt x="16843" y="1882"/>
                  </a:lnTo>
                  <a:lnTo>
                    <a:pt x="17437" y="2315"/>
                  </a:lnTo>
                  <a:lnTo>
                    <a:pt x="17996" y="2781"/>
                  </a:lnTo>
                  <a:lnTo>
                    <a:pt x="18518" y="3281"/>
                  </a:lnTo>
                  <a:lnTo>
                    <a:pt x="18999" y="3810"/>
                  </a:lnTo>
                  <a:lnTo>
                    <a:pt x="19443" y="4370"/>
                  </a:lnTo>
                  <a:lnTo>
                    <a:pt x="19849" y="4951"/>
                  </a:lnTo>
                  <a:lnTo>
                    <a:pt x="20211" y="5556"/>
                  </a:lnTo>
                  <a:lnTo>
                    <a:pt x="20535" y="6183"/>
                  </a:lnTo>
                  <a:lnTo>
                    <a:pt x="20817" y="6824"/>
                  </a:lnTo>
                  <a:lnTo>
                    <a:pt x="21056" y="7482"/>
                  </a:lnTo>
                  <a:lnTo>
                    <a:pt x="21253" y="8152"/>
                  </a:lnTo>
                  <a:lnTo>
                    <a:pt x="21406" y="8832"/>
                  </a:lnTo>
                  <a:lnTo>
                    <a:pt x="21515" y="9518"/>
                  </a:lnTo>
                  <a:lnTo>
                    <a:pt x="21579" y="10210"/>
                  </a:lnTo>
                  <a:lnTo>
                    <a:pt x="21598" y="10903"/>
                  </a:lnTo>
                  <a:lnTo>
                    <a:pt x="21570" y="11598"/>
                  </a:lnTo>
                  <a:lnTo>
                    <a:pt x="21496" y="12287"/>
                  </a:lnTo>
                  <a:lnTo>
                    <a:pt x="21373" y="12973"/>
                  </a:lnTo>
                  <a:lnTo>
                    <a:pt x="21204" y="13649"/>
                  </a:lnTo>
                  <a:lnTo>
                    <a:pt x="20984" y="14316"/>
                  </a:lnTo>
                  <a:lnTo>
                    <a:pt x="20717" y="14970"/>
                  </a:lnTo>
                  <a:lnTo>
                    <a:pt x="20398" y="15607"/>
                  </a:lnTo>
                  <a:lnTo>
                    <a:pt x="20028" y="16226"/>
                  </a:lnTo>
                  <a:lnTo>
                    <a:pt x="19607" y="16826"/>
                  </a:lnTo>
                  <a:lnTo>
                    <a:pt x="21599" y="18687"/>
                  </a:lnTo>
                  <a:lnTo>
                    <a:pt x="18927" y="21421"/>
                  </a:lnTo>
                  <a:lnTo>
                    <a:pt x="16965" y="19519"/>
                  </a:lnTo>
                  <a:lnTo>
                    <a:pt x="16555" y="19763"/>
                  </a:lnTo>
                  <a:lnTo>
                    <a:pt x="16141" y="19991"/>
                  </a:lnTo>
                  <a:lnTo>
                    <a:pt x="15728" y="20204"/>
                  </a:lnTo>
                  <a:lnTo>
                    <a:pt x="15312" y="20400"/>
                  </a:lnTo>
                  <a:lnTo>
                    <a:pt x="14895" y="20581"/>
                  </a:lnTo>
                  <a:lnTo>
                    <a:pt x="14479" y="20745"/>
                  </a:lnTo>
                  <a:lnTo>
                    <a:pt x="14060" y="20893"/>
                  </a:lnTo>
                  <a:lnTo>
                    <a:pt x="13642" y="21026"/>
                  </a:lnTo>
                  <a:lnTo>
                    <a:pt x="13222" y="21140"/>
                  </a:lnTo>
                  <a:lnTo>
                    <a:pt x="12803" y="21240"/>
                  </a:lnTo>
                  <a:lnTo>
                    <a:pt x="12382" y="21324"/>
                  </a:lnTo>
                  <a:lnTo>
                    <a:pt x="11960" y="21391"/>
                  </a:lnTo>
                  <a:lnTo>
                    <a:pt x="11539" y="21442"/>
                  </a:lnTo>
                  <a:lnTo>
                    <a:pt x="11119" y="21475"/>
                  </a:lnTo>
                  <a:lnTo>
                    <a:pt x="10698" y="21492"/>
                  </a:lnTo>
                  <a:lnTo>
                    <a:pt x="10277" y="21493"/>
                  </a:lnTo>
                  <a:lnTo>
                    <a:pt x="9855" y="21476"/>
                  </a:lnTo>
                  <a:lnTo>
                    <a:pt x="9437" y="21443"/>
                  </a:lnTo>
                  <a:lnTo>
                    <a:pt x="9015" y="21393"/>
                  </a:lnTo>
                  <a:lnTo>
                    <a:pt x="8595" y="21326"/>
                  </a:lnTo>
                  <a:lnTo>
                    <a:pt x="8175" y="21241"/>
                  </a:lnTo>
                  <a:lnTo>
                    <a:pt x="7758" y="21140"/>
                  </a:lnTo>
                  <a:lnTo>
                    <a:pt x="7339" y="21023"/>
                  </a:lnTo>
                  <a:lnTo>
                    <a:pt x="6922" y="20888"/>
                  </a:lnTo>
                  <a:lnTo>
                    <a:pt x="6508" y="20734"/>
                  </a:lnTo>
                  <a:lnTo>
                    <a:pt x="6093" y="20564"/>
                  </a:lnTo>
                  <a:lnTo>
                    <a:pt x="5678" y="20377"/>
                  </a:lnTo>
                  <a:lnTo>
                    <a:pt x="5266" y="20173"/>
                  </a:lnTo>
                  <a:lnTo>
                    <a:pt x="4856" y="19949"/>
                  </a:lnTo>
                  <a:lnTo>
                    <a:pt x="4447" y="19709"/>
                  </a:lnTo>
                  <a:lnTo>
                    <a:pt x="4037" y="19452"/>
                  </a:lnTo>
                  <a:lnTo>
                    <a:pt x="3632" y="19176"/>
                  </a:lnTo>
                  <a:lnTo>
                    <a:pt x="3327" y="19469"/>
                  </a:lnTo>
                  <a:lnTo>
                    <a:pt x="3349" y="19629"/>
                  </a:lnTo>
                  <a:lnTo>
                    <a:pt x="3358" y="19783"/>
                  </a:lnTo>
                  <a:lnTo>
                    <a:pt x="3358" y="19934"/>
                  </a:lnTo>
                  <a:lnTo>
                    <a:pt x="3346" y="20079"/>
                  </a:lnTo>
                  <a:lnTo>
                    <a:pt x="3324" y="20220"/>
                  </a:lnTo>
                  <a:lnTo>
                    <a:pt x="3295" y="20355"/>
                  </a:lnTo>
                  <a:lnTo>
                    <a:pt x="3255" y="20485"/>
                  </a:lnTo>
                  <a:lnTo>
                    <a:pt x="3208" y="20608"/>
                  </a:lnTo>
                  <a:lnTo>
                    <a:pt x="3152" y="20728"/>
                  </a:lnTo>
                  <a:lnTo>
                    <a:pt x="3086" y="20839"/>
                  </a:lnTo>
                  <a:lnTo>
                    <a:pt x="3015" y="20944"/>
                  </a:lnTo>
                  <a:lnTo>
                    <a:pt x="2937" y="21043"/>
                  </a:lnTo>
                  <a:lnTo>
                    <a:pt x="2851" y="21135"/>
                  </a:lnTo>
                  <a:lnTo>
                    <a:pt x="2759" y="21219"/>
                  </a:lnTo>
                  <a:lnTo>
                    <a:pt x="2661" y="21296"/>
                  </a:lnTo>
                  <a:lnTo>
                    <a:pt x="2558" y="21363"/>
                  </a:lnTo>
                  <a:lnTo>
                    <a:pt x="2451" y="21424"/>
                  </a:lnTo>
                  <a:lnTo>
                    <a:pt x="2339" y="21476"/>
                  </a:lnTo>
                  <a:lnTo>
                    <a:pt x="2220" y="21519"/>
                  </a:lnTo>
                  <a:lnTo>
                    <a:pt x="2099" y="21554"/>
                  </a:lnTo>
                  <a:lnTo>
                    <a:pt x="1975" y="21578"/>
                  </a:lnTo>
                  <a:lnTo>
                    <a:pt x="1847" y="21594"/>
                  </a:lnTo>
                  <a:lnTo>
                    <a:pt x="1717" y="21600"/>
                  </a:lnTo>
                  <a:lnTo>
                    <a:pt x="1583" y="21596"/>
                  </a:lnTo>
                  <a:lnTo>
                    <a:pt x="1448" y="21581"/>
                  </a:lnTo>
                  <a:lnTo>
                    <a:pt x="1310" y="21555"/>
                  </a:lnTo>
                  <a:lnTo>
                    <a:pt x="1172" y="21518"/>
                  </a:lnTo>
                  <a:lnTo>
                    <a:pt x="1035" y="21471"/>
                  </a:lnTo>
                  <a:lnTo>
                    <a:pt x="896" y="21413"/>
                  </a:lnTo>
                  <a:lnTo>
                    <a:pt x="757" y="21344"/>
                  </a:lnTo>
                  <a:lnTo>
                    <a:pt x="617" y="21261"/>
                  </a:lnTo>
                  <a:lnTo>
                    <a:pt x="478" y="21166"/>
                  </a:lnTo>
                  <a:lnTo>
                    <a:pt x="389" y="21042"/>
                  </a:lnTo>
                  <a:lnTo>
                    <a:pt x="308" y="20918"/>
                  </a:lnTo>
                  <a:lnTo>
                    <a:pt x="239" y="20792"/>
                  </a:lnTo>
                  <a:lnTo>
                    <a:pt x="177" y="20666"/>
                  </a:lnTo>
                  <a:lnTo>
                    <a:pt x="125" y="20541"/>
                  </a:lnTo>
                  <a:lnTo>
                    <a:pt x="82" y="20415"/>
                  </a:lnTo>
                  <a:lnTo>
                    <a:pt x="48" y="20289"/>
                  </a:lnTo>
                  <a:lnTo>
                    <a:pt x="22" y="20166"/>
                  </a:lnTo>
                  <a:lnTo>
                    <a:pt x="6" y="20041"/>
                  </a:lnTo>
                  <a:lnTo>
                    <a:pt x="0" y="19920"/>
                  </a:lnTo>
                  <a:lnTo>
                    <a:pt x="1" y="19800"/>
                  </a:lnTo>
                  <a:lnTo>
                    <a:pt x="10" y="19682"/>
                  </a:lnTo>
                  <a:lnTo>
                    <a:pt x="29" y="19565"/>
                  </a:lnTo>
                  <a:lnTo>
                    <a:pt x="56" y="19452"/>
                  </a:lnTo>
                  <a:lnTo>
                    <a:pt x="90" y="19342"/>
                  </a:lnTo>
                  <a:lnTo>
                    <a:pt x="135" y="19233"/>
                  </a:lnTo>
                  <a:lnTo>
                    <a:pt x="185" y="19129"/>
                  </a:lnTo>
                  <a:lnTo>
                    <a:pt x="244" y="19029"/>
                  </a:lnTo>
                  <a:lnTo>
                    <a:pt x="312" y="18933"/>
                  </a:lnTo>
                  <a:lnTo>
                    <a:pt x="387" y="18841"/>
                  </a:lnTo>
                  <a:lnTo>
                    <a:pt x="470" y="18755"/>
                  </a:lnTo>
                  <a:lnTo>
                    <a:pt x="561" y="18672"/>
                  </a:lnTo>
                  <a:lnTo>
                    <a:pt x="659" y="18596"/>
                  </a:lnTo>
                  <a:lnTo>
                    <a:pt x="765" y="18525"/>
                  </a:lnTo>
                  <a:lnTo>
                    <a:pt x="877" y="18461"/>
                  </a:lnTo>
                  <a:lnTo>
                    <a:pt x="997" y="18402"/>
                  </a:lnTo>
                  <a:lnTo>
                    <a:pt x="1123" y="18350"/>
                  </a:lnTo>
                  <a:lnTo>
                    <a:pt x="1258" y="18305"/>
                  </a:lnTo>
                  <a:lnTo>
                    <a:pt x="1398" y="18266"/>
                  </a:lnTo>
                  <a:lnTo>
                    <a:pt x="1547" y="18235"/>
                  </a:lnTo>
                  <a:lnTo>
                    <a:pt x="1702" y="18213"/>
                  </a:lnTo>
                  <a:lnTo>
                    <a:pt x="1864" y="18199"/>
                  </a:lnTo>
                  <a:lnTo>
                    <a:pt x="2079" y="18016"/>
                  </a:lnTo>
                  <a:lnTo>
                    <a:pt x="659" y="16316"/>
                  </a:lnTo>
                  <a:lnTo>
                    <a:pt x="2312" y="14647"/>
                  </a:lnTo>
                  <a:lnTo>
                    <a:pt x="2613" y="14918"/>
                  </a:lnTo>
                  <a:lnTo>
                    <a:pt x="2922" y="15178"/>
                  </a:lnTo>
                  <a:lnTo>
                    <a:pt x="3235" y="15428"/>
                  </a:lnTo>
                  <a:lnTo>
                    <a:pt x="3556" y="15670"/>
                  </a:lnTo>
                  <a:lnTo>
                    <a:pt x="3882" y="15901"/>
                  </a:lnTo>
                  <a:lnTo>
                    <a:pt x="4215" y="16123"/>
                  </a:lnTo>
                  <a:lnTo>
                    <a:pt x="4552" y="16331"/>
                  </a:lnTo>
                  <a:lnTo>
                    <a:pt x="4893" y="16530"/>
                  </a:lnTo>
                  <a:lnTo>
                    <a:pt x="5241" y="16716"/>
                  </a:lnTo>
                  <a:lnTo>
                    <a:pt x="5594" y="16891"/>
                  </a:lnTo>
                  <a:lnTo>
                    <a:pt x="5950" y="17051"/>
                  </a:lnTo>
                  <a:lnTo>
                    <a:pt x="6310" y="17200"/>
                  </a:lnTo>
                  <a:lnTo>
                    <a:pt x="6675" y="17334"/>
                  </a:lnTo>
                  <a:lnTo>
                    <a:pt x="7044" y="17455"/>
                  </a:lnTo>
                  <a:lnTo>
                    <a:pt x="7417" y="17561"/>
                  </a:lnTo>
                  <a:lnTo>
                    <a:pt x="7792" y="17653"/>
                  </a:lnTo>
                  <a:lnTo>
                    <a:pt x="8171" y="17731"/>
                  </a:lnTo>
                  <a:lnTo>
                    <a:pt x="8553" y="17791"/>
                  </a:lnTo>
                  <a:lnTo>
                    <a:pt x="8938" y="17837"/>
                  </a:lnTo>
                  <a:lnTo>
                    <a:pt x="9324" y="17866"/>
                  </a:lnTo>
                  <a:lnTo>
                    <a:pt x="9713" y="17878"/>
                  </a:lnTo>
                  <a:lnTo>
                    <a:pt x="10107" y="17873"/>
                  </a:lnTo>
                  <a:lnTo>
                    <a:pt x="10500" y="17850"/>
                  </a:lnTo>
                  <a:lnTo>
                    <a:pt x="10894" y="17808"/>
                  </a:lnTo>
                  <a:lnTo>
                    <a:pt x="11290" y="17751"/>
                  </a:lnTo>
                  <a:lnTo>
                    <a:pt x="11689" y="17672"/>
                  </a:lnTo>
                  <a:lnTo>
                    <a:pt x="12087" y="17575"/>
                  </a:lnTo>
                  <a:lnTo>
                    <a:pt x="12486" y="17459"/>
                  </a:lnTo>
                  <a:lnTo>
                    <a:pt x="12886" y="17323"/>
                  </a:lnTo>
                  <a:lnTo>
                    <a:pt x="13287" y="17165"/>
                  </a:lnTo>
                  <a:lnTo>
                    <a:pt x="13687" y="16988"/>
                  </a:lnTo>
                  <a:lnTo>
                    <a:pt x="14088" y="16788"/>
                  </a:lnTo>
                  <a:lnTo>
                    <a:pt x="7006" y="10060"/>
                  </a:lnTo>
                  <a:lnTo>
                    <a:pt x="5054" y="12053"/>
                  </a:lnTo>
                  <a:lnTo>
                    <a:pt x="1912" y="8966"/>
                  </a:lnTo>
                  <a:lnTo>
                    <a:pt x="7307" y="3368"/>
                  </a:lnTo>
                  <a:lnTo>
                    <a:pt x="7430" y="3396"/>
                  </a:lnTo>
                  <a:lnTo>
                    <a:pt x="7552" y="3421"/>
                  </a:lnTo>
                  <a:lnTo>
                    <a:pt x="7674" y="3443"/>
                  </a:lnTo>
                  <a:lnTo>
                    <a:pt x="7793" y="3463"/>
                  </a:lnTo>
                  <a:lnTo>
                    <a:pt x="7912" y="3480"/>
                  </a:lnTo>
                  <a:lnTo>
                    <a:pt x="8030" y="3491"/>
                  </a:lnTo>
                  <a:lnTo>
                    <a:pt x="8147" y="3503"/>
                  </a:lnTo>
                  <a:lnTo>
                    <a:pt x="8262" y="3510"/>
                  </a:lnTo>
                  <a:lnTo>
                    <a:pt x="8379" y="3514"/>
                  </a:lnTo>
                  <a:lnTo>
                    <a:pt x="8491" y="3514"/>
                  </a:lnTo>
                  <a:lnTo>
                    <a:pt x="8603" y="3511"/>
                  </a:lnTo>
                  <a:lnTo>
                    <a:pt x="8717" y="3506"/>
                  </a:lnTo>
                  <a:lnTo>
                    <a:pt x="8827" y="3495"/>
                  </a:lnTo>
                  <a:lnTo>
                    <a:pt x="8936" y="3482"/>
                  </a:lnTo>
                  <a:lnTo>
                    <a:pt x="9043" y="3466"/>
                  </a:lnTo>
                  <a:lnTo>
                    <a:pt x="9152" y="3447"/>
                  </a:lnTo>
                  <a:lnTo>
                    <a:pt x="9259" y="3423"/>
                  </a:lnTo>
                  <a:lnTo>
                    <a:pt x="9363" y="3396"/>
                  </a:lnTo>
                  <a:lnTo>
                    <a:pt x="9467" y="3367"/>
                  </a:lnTo>
                  <a:lnTo>
                    <a:pt x="9569" y="3333"/>
                  </a:lnTo>
                  <a:lnTo>
                    <a:pt x="9671" y="3295"/>
                  </a:lnTo>
                  <a:lnTo>
                    <a:pt x="9772" y="3252"/>
                  </a:lnTo>
                  <a:lnTo>
                    <a:pt x="9871" y="3207"/>
                  </a:lnTo>
                  <a:lnTo>
                    <a:pt x="9969" y="3158"/>
                  </a:lnTo>
                  <a:lnTo>
                    <a:pt x="10067" y="3104"/>
                  </a:lnTo>
                  <a:lnTo>
                    <a:pt x="10162" y="3048"/>
                  </a:lnTo>
                  <a:lnTo>
                    <a:pt x="10256" y="2987"/>
                  </a:lnTo>
                  <a:lnTo>
                    <a:pt x="10349" y="2922"/>
                  </a:lnTo>
                  <a:lnTo>
                    <a:pt x="10441" y="2853"/>
                  </a:lnTo>
                  <a:lnTo>
                    <a:pt x="10531" y="2780"/>
                  </a:lnTo>
                  <a:lnTo>
                    <a:pt x="10619" y="2704"/>
                  </a:lnTo>
                  <a:lnTo>
                    <a:pt x="10707" y="2622"/>
                  </a:lnTo>
                  <a:lnTo>
                    <a:pt x="12415" y="4338"/>
                  </a:lnTo>
                  <a:lnTo>
                    <a:pt x="9703" y="7189"/>
                  </a:lnTo>
                  <a:lnTo>
                    <a:pt x="16929" y="14235"/>
                  </a:lnTo>
                  <a:lnTo>
                    <a:pt x="17150" y="13827"/>
                  </a:lnTo>
                  <a:lnTo>
                    <a:pt x="17342" y="13397"/>
                  </a:lnTo>
                  <a:lnTo>
                    <a:pt x="17506" y="12951"/>
                  </a:lnTo>
                  <a:lnTo>
                    <a:pt x="17638" y="12490"/>
                  </a:lnTo>
                  <a:lnTo>
                    <a:pt x="17744" y="12015"/>
                  </a:lnTo>
                  <a:lnTo>
                    <a:pt x="17820" y="11528"/>
                  </a:lnTo>
                  <a:lnTo>
                    <a:pt x="17868" y="11032"/>
                  </a:lnTo>
                  <a:lnTo>
                    <a:pt x="17889" y="10525"/>
                  </a:lnTo>
                  <a:lnTo>
                    <a:pt x="17881" y="10012"/>
                  </a:lnTo>
                  <a:lnTo>
                    <a:pt x="17847" y="9495"/>
                  </a:lnTo>
                  <a:lnTo>
                    <a:pt x="17785" y="8972"/>
                  </a:lnTo>
                  <a:lnTo>
                    <a:pt x="17697" y="8447"/>
                  </a:lnTo>
                  <a:lnTo>
                    <a:pt x="17582" y="7922"/>
                  </a:lnTo>
                  <a:lnTo>
                    <a:pt x="17441" y="7397"/>
                  </a:lnTo>
                  <a:lnTo>
                    <a:pt x="17275" y="6876"/>
                  </a:lnTo>
                  <a:lnTo>
                    <a:pt x="17084" y="6358"/>
                  </a:lnTo>
                  <a:lnTo>
                    <a:pt x="16868" y="5846"/>
                  </a:lnTo>
                  <a:lnTo>
                    <a:pt x="16625" y="5342"/>
                  </a:lnTo>
                  <a:lnTo>
                    <a:pt x="16361" y="4849"/>
                  </a:lnTo>
                  <a:lnTo>
                    <a:pt x="16072" y="4364"/>
                  </a:lnTo>
                  <a:lnTo>
                    <a:pt x="15757" y="3893"/>
                  </a:lnTo>
                  <a:lnTo>
                    <a:pt x="15420" y="3436"/>
                  </a:lnTo>
                  <a:lnTo>
                    <a:pt x="15061" y="2995"/>
                  </a:lnTo>
                  <a:lnTo>
                    <a:pt x="14678" y="2570"/>
                  </a:lnTo>
                  <a:lnTo>
                    <a:pt x="14273" y="2166"/>
                  </a:lnTo>
                  <a:lnTo>
                    <a:pt x="13845" y="1781"/>
                  </a:lnTo>
                  <a:lnTo>
                    <a:pt x="13397" y="1419"/>
                  </a:lnTo>
                  <a:lnTo>
                    <a:pt x="12926" y="1081"/>
                  </a:lnTo>
                  <a:lnTo>
                    <a:pt x="12434" y="767"/>
                  </a:lnTo>
                  <a:lnTo>
                    <a:pt x="11920" y="483"/>
                  </a:lnTo>
                  <a:lnTo>
                    <a:pt x="11388" y="227"/>
                  </a:lnTo>
                  <a:lnTo>
                    <a:pt x="10834" y="0"/>
                  </a:lnTo>
                  <a:close/>
                </a:path>
              </a:pathLst>
            </a:custGeom>
            <a:solidFill>
              <a:srgbClr val="FFD797"/>
            </a:solidFill>
            <a:ln cap="flat" cmpd="sng">
              <a:noFill/>
              <a:prstDash val="solid"/>
              <a:round/>
            </a:ln>
          </p:spPr>
        </p:sp>
      </p:grpSp>
    </p:spTree>
    <p:extLst>
      <p:ext uri="{BB962C8B-B14F-4D97-AF65-F5344CB8AC3E}">
        <p14:creationId xmlns:p14="http://schemas.microsoft.com/office/powerpoint/2010/main" val="212817345"/>
      </p:ext>
    </p:extLst>
  </p:cSld>
  <p:clrMapOvr>
    <a:masterClrMapping/>
  </p:clrMapOvr>
  <p:transition spd="slow" advTm="2000">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3" presetClass="entr" presetSubtype="0" fill="hold" grpId="0" nodeType="withEffect">
                                  <p:stCondLst>
                                    <p:cond delay="0"/>
                                  </p:stCondLst>
                                  <p:childTnLst>
                                    <p:set>
                                      <p:cBhvr>
                                        <p:cTn id="6" dur="1" fill="hold">
                                          <p:stCondLst>
                                            <p:cond delay="0"/>
                                          </p:stCondLst>
                                        </p:cTn>
                                        <p:tgtEl>
                                          <p:spTgt spid="385"/>
                                        </p:tgtEl>
                                        <p:attrNameLst>
                                          <p:attrName>style.visibility</p:attrName>
                                        </p:attrNameLst>
                                      </p:cBhvr>
                                      <p:to>
                                        <p:strVal val="visible"/>
                                      </p:to>
                                    </p:set>
                                    <p:anim calcmode="lin" valueType="num">
                                      <p:cBhvr>
                                        <p:cTn id="7" dur="500" fill="hold"/>
                                        <p:tgtEl>
                                          <p:spTgt spid="385"/>
                                        </p:tgtEl>
                                        <p:attrNameLst>
                                          <p:attrName>ppt_w</p:attrName>
                                        </p:attrNameLst>
                                      </p:cBhvr>
                                      <p:tavLst>
                                        <p:tav tm="0">
                                          <p:val>
                                            <p:fltVal val="0"/>
                                          </p:val>
                                        </p:tav>
                                        <p:tav tm="100000">
                                          <p:val>
                                            <p:strVal val="#ppt_w"/>
                                          </p:val>
                                        </p:tav>
                                      </p:tavLst>
                                    </p:anim>
                                    <p:anim calcmode="lin" valueType="num">
                                      <p:cBhvr>
                                        <p:cTn id="8" dur="500" fill="hold"/>
                                        <p:tgtEl>
                                          <p:spTgt spid="385"/>
                                        </p:tgtEl>
                                        <p:attrNameLst>
                                          <p:attrName>ppt_h</p:attrName>
                                        </p:attrNameLst>
                                      </p:cBhvr>
                                      <p:tavLst>
                                        <p:tav tm="0">
                                          <p:val>
                                            <p:fltVal val="0"/>
                                          </p:val>
                                        </p:tav>
                                        <p:tav tm="100000">
                                          <p:val>
                                            <p:strVal val="#ppt_h"/>
                                          </p:val>
                                        </p:tav>
                                      </p:tavLst>
                                    </p:anim>
                                    <p:animEffect transition="in" filter="fade">
                                      <p:cBhvr>
                                        <p:cTn id="9" dur="500"/>
                                        <p:tgtEl>
                                          <p:spTgt spid="385"/>
                                        </p:tgtEl>
                                      </p:cBhvr>
                                    </p:animEffect>
                                  </p:childTnLst>
                                </p:cTn>
                              </p:par>
                              <p:par>
                                <p:cTn id="10" presetID="53" presetClass="entr" presetSubtype="0" fill="hold" grpId="0" nodeType="withEffect">
                                  <p:stCondLst>
                                    <p:cond delay="0"/>
                                  </p:stCondLst>
                                  <p:childTnLst>
                                    <p:set>
                                      <p:cBhvr>
                                        <p:cTn id="11" dur="1" fill="hold">
                                          <p:stCondLst>
                                            <p:cond delay="0"/>
                                          </p:stCondLst>
                                        </p:cTn>
                                        <p:tgtEl>
                                          <p:spTgt spid="388"/>
                                        </p:tgtEl>
                                        <p:attrNameLst>
                                          <p:attrName>style.visibility</p:attrName>
                                        </p:attrNameLst>
                                      </p:cBhvr>
                                      <p:to>
                                        <p:strVal val="visible"/>
                                      </p:to>
                                    </p:set>
                                    <p:anim calcmode="lin" valueType="num">
                                      <p:cBhvr>
                                        <p:cTn id="12" dur="500" fill="hold"/>
                                        <p:tgtEl>
                                          <p:spTgt spid="388"/>
                                        </p:tgtEl>
                                        <p:attrNameLst>
                                          <p:attrName>ppt_w</p:attrName>
                                        </p:attrNameLst>
                                      </p:cBhvr>
                                      <p:tavLst>
                                        <p:tav tm="0">
                                          <p:val>
                                            <p:fltVal val="0"/>
                                          </p:val>
                                        </p:tav>
                                        <p:tav tm="100000">
                                          <p:val>
                                            <p:strVal val="#ppt_w"/>
                                          </p:val>
                                        </p:tav>
                                      </p:tavLst>
                                    </p:anim>
                                    <p:anim calcmode="lin" valueType="num">
                                      <p:cBhvr>
                                        <p:cTn id="13" dur="500" fill="hold"/>
                                        <p:tgtEl>
                                          <p:spTgt spid="388"/>
                                        </p:tgtEl>
                                        <p:attrNameLst>
                                          <p:attrName>ppt_h</p:attrName>
                                        </p:attrNameLst>
                                      </p:cBhvr>
                                      <p:tavLst>
                                        <p:tav tm="0">
                                          <p:val>
                                            <p:fltVal val="0"/>
                                          </p:val>
                                        </p:tav>
                                        <p:tav tm="100000">
                                          <p:val>
                                            <p:strVal val="#ppt_h"/>
                                          </p:val>
                                        </p:tav>
                                      </p:tavLst>
                                    </p:anim>
                                    <p:animEffect transition="in" filter="fade">
                                      <p:cBhvr>
                                        <p:cTn id="14" dur="500"/>
                                        <p:tgtEl>
                                          <p:spTgt spid="388"/>
                                        </p:tgtEl>
                                      </p:cBhvr>
                                    </p:animEffect>
                                  </p:childTnLst>
                                </p:cTn>
                              </p:par>
                            </p:childTnLst>
                          </p:cTn>
                        </p:par>
                        <p:par>
                          <p:cTn id="15" fill="hold" nodeType="withGroup">
                            <p:stCondLst>
                              <p:cond delay="500"/>
                            </p:stCondLst>
                            <p:childTnLst>
                              <p:par>
                                <p:cTn id="16" presetID="42" presetClass="entr" presetSubtype="0" fill="hold" grpId="0" nodeType="afterEffect">
                                  <p:stCondLst>
                                    <p:cond delay="0"/>
                                  </p:stCondLst>
                                  <p:childTnLst>
                                    <p:set>
                                      <p:cBhvr>
                                        <p:cTn id="17" dur="1" fill="hold">
                                          <p:stCondLst>
                                            <p:cond delay="0"/>
                                          </p:stCondLst>
                                        </p:cTn>
                                        <p:tgtEl>
                                          <p:spTgt spid="384"/>
                                        </p:tgtEl>
                                        <p:attrNameLst>
                                          <p:attrName>style.visibility</p:attrName>
                                        </p:attrNameLst>
                                      </p:cBhvr>
                                      <p:to>
                                        <p:strVal val="visible"/>
                                      </p:to>
                                    </p:set>
                                    <p:animEffect transition="in" filter="fade">
                                      <p:cBhvr>
                                        <p:cTn id="18" dur="1000"/>
                                        <p:tgtEl>
                                          <p:spTgt spid="384"/>
                                        </p:tgtEl>
                                      </p:cBhvr>
                                    </p:animEffect>
                                    <p:anim calcmode="lin" valueType="num">
                                      <p:cBhvr>
                                        <p:cTn id="19" dur="1000" fill="hold"/>
                                        <p:tgtEl>
                                          <p:spTgt spid="384"/>
                                        </p:tgtEl>
                                        <p:attrNameLst>
                                          <p:attrName>ppt_x</p:attrName>
                                        </p:attrNameLst>
                                      </p:cBhvr>
                                      <p:tavLst>
                                        <p:tav tm="0">
                                          <p:val>
                                            <p:strVal val="#ppt_x"/>
                                          </p:val>
                                        </p:tav>
                                        <p:tav tm="100000">
                                          <p:val>
                                            <p:strVal val="#ppt_x"/>
                                          </p:val>
                                        </p:tav>
                                      </p:tavLst>
                                    </p:anim>
                                    <p:anim calcmode="lin" valueType="num">
                                      <p:cBhvr>
                                        <p:cTn id="20" dur="1000" fill="hold"/>
                                        <p:tgtEl>
                                          <p:spTgt spid="38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4" grpId="0"/>
      <p:bldP spid="385" grpId="0" animBg="1"/>
      <p:bldP spid="388" grpId="0" animBg="1"/>
    </p:bldLst>
  </p:timing>
</p:sld>
</file>

<file path=ppt/slides/slide4.xml><?xml version="1.0" encoding="utf-8"?>
<p:sld xmlns:a="http://schemas.openxmlformats.org/drawingml/2006/main" xmlns:r="http://schemas.openxmlformats.org/officeDocument/2006/relationships" xmlns:p="http://schemas.openxmlformats.org/presentationml/2006/main" showMasterSp="0">
  <p:cSld>
    <p:bg>
      <p:bgPr>
        <a:blipFill>
          <a:blip r:embed="rId3"/>
          <a:stretch/>
        </a:blipFill>
        <a:effectLst/>
      </p:bgPr>
    </p:bg>
    <p:spTree>
      <p:nvGrpSpPr>
        <p:cNvPr id="1" name=""/>
        <p:cNvGrpSpPr/>
        <p:nvPr/>
      </p:nvGrpSpPr>
      <p:grpSpPr>
        <a:xfrm>
          <a:off x="0" y="0"/>
          <a:ext cx="0" cy="0"/>
          <a:chOff x="0" y="0"/>
          <a:chExt cx="0" cy="0"/>
        </a:xfrm>
      </p:grpSpPr>
      <p:grpSp>
        <p:nvGrpSpPr>
          <p:cNvPr id="80" name="组合"/>
          <p:cNvGrpSpPr>
            <a:grpSpLocks/>
          </p:cNvGrpSpPr>
          <p:nvPr/>
        </p:nvGrpSpPr>
        <p:grpSpPr>
          <a:xfrm>
            <a:off x="4055739" y="2198599"/>
            <a:ext cx="3698453" cy="751387"/>
            <a:chOff x="4055739" y="2198599"/>
            <a:chExt cx="3698453" cy="751387"/>
          </a:xfrm>
        </p:grpSpPr>
        <p:sp>
          <p:nvSpPr>
            <p:cNvPr id="78" name="圆角矩形"/>
            <p:cNvSpPr>
              <a:spLocks/>
            </p:cNvSpPr>
            <p:nvPr/>
          </p:nvSpPr>
          <p:spPr>
            <a:xfrm>
              <a:off x="4055739" y="2198599"/>
              <a:ext cx="3698453" cy="751387"/>
            </a:xfrm>
            <a:prstGeom prst="roundRect">
              <a:avLst>
                <a:gd name="adj" fmla="val 16666"/>
              </a:avLst>
            </a:prstGeom>
            <a:solidFill>
              <a:srgbClr val="AE0E16"/>
            </a:solidFill>
            <a:ln w="25400" cap="flat" cmpd="sng">
              <a:noFill/>
              <a:prstDash val="solid"/>
              <a:round/>
            </a:ln>
          </p:spPr>
        </p:sp>
        <p:sp>
          <p:nvSpPr>
            <p:cNvPr id="79" name="矩形"/>
            <p:cNvSpPr>
              <a:spLocks/>
            </p:cNvSpPr>
            <p:nvPr/>
          </p:nvSpPr>
          <p:spPr>
            <a:xfrm>
              <a:off x="4111383" y="2231899"/>
              <a:ext cx="2376264" cy="668636"/>
            </a:xfrm>
            <a:prstGeom prst="rect">
              <a:avLst/>
            </a:prstGeom>
            <a:noFill/>
            <a:ln w="12700" cap="flat" cmpd="sng">
              <a:noFill/>
              <a:prstDash val="solid"/>
              <a:round/>
            </a:ln>
          </p:spPr>
          <p:txBody>
            <a:bodyPr vert="horz" wrap="square" lIns="68562" tIns="34281" rIns="68562" bIns="34281" anchor="t" anchorCtr="0">
              <a:prstTxWarp prst="textNoShape">
                <a:avLst/>
              </a:prstTxWarp>
              <a:spAutoFit/>
            </a:bodyPr>
            <a:lstStyle/>
            <a:p>
              <a:pPr marL="0" indent="0" algn="ctr" eaLnBrk="1" latinLnBrk="0" hangingPunct="1">
                <a:lnSpc>
                  <a:spcPct val="100000"/>
                </a:lnSpc>
                <a:spcBef>
                  <a:spcPts val="0"/>
                </a:spcBef>
                <a:spcAft>
                  <a:spcPts val="0"/>
                </a:spcAft>
                <a:buNone/>
              </a:pPr>
              <a:r>
                <a:rPr lang="zh-CN" altLang="en-US" sz="4000" b="1" i="0" u="none" strike="noStrike" kern="1200" cap="none" spc="0" baseline="0">
                  <a:solidFill>
                    <a:srgbClr val="FFD797"/>
                  </a:solidFill>
                  <a:latin typeface="微软雅黑" pitchFamily="34" charset="-122"/>
                  <a:ea typeface="微软雅黑" pitchFamily="34" charset="-122"/>
                  <a:cs typeface="Calibri" charset="0"/>
                </a:rPr>
                <a:t>第一部分</a:t>
              </a:r>
            </a:p>
          </p:txBody>
        </p:sp>
      </p:grpSp>
      <p:pic>
        <p:nvPicPr>
          <p:cNvPr id="81" name="图片"/>
          <p:cNvPicPr>
            <a:picLocks noChangeAspect="1"/>
          </p:cNvPicPr>
          <p:nvPr/>
        </p:nvPicPr>
        <p:blipFill>
          <a:blip r:embed="rId4" cstate="print"/>
          <a:stretch>
            <a:fillRect/>
          </a:stretch>
        </p:blipFill>
        <p:spPr>
          <a:xfrm>
            <a:off x="-1030496" y="1370694"/>
            <a:ext cx="4666392" cy="3660025"/>
          </a:xfrm>
          <a:prstGeom prst="rect">
            <a:avLst/>
          </a:prstGeom>
          <a:noFill/>
          <a:ln w="12700" cap="flat" cmpd="sng">
            <a:noFill/>
            <a:prstDash val="solid"/>
            <a:miter/>
          </a:ln>
        </p:spPr>
      </p:pic>
      <p:pic>
        <p:nvPicPr>
          <p:cNvPr id="82" name="图片"/>
          <p:cNvPicPr>
            <a:picLocks noChangeAspect="1"/>
          </p:cNvPicPr>
          <p:nvPr/>
        </p:nvPicPr>
        <p:blipFill>
          <a:blip r:embed="rId5" cstate="print"/>
          <a:stretch>
            <a:fillRect/>
          </a:stretch>
        </p:blipFill>
        <p:spPr>
          <a:xfrm>
            <a:off x="0" y="4301129"/>
            <a:ext cx="9144000" cy="842371"/>
          </a:xfrm>
          <a:prstGeom prst="rect">
            <a:avLst/>
          </a:prstGeom>
          <a:noFill/>
          <a:ln w="12700" cap="flat" cmpd="sng">
            <a:noFill/>
            <a:prstDash val="solid"/>
            <a:round/>
          </a:ln>
        </p:spPr>
      </p:pic>
      <p:sp>
        <p:nvSpPr>
          <p:cNvPr id="83" name="矩形"/>
          <p:cNvSpPr>
            <a:spLocks/>
          </p:cNvSpPr>
          <p:nvPr/>
        </p:nvSpPr>
        <p:spPr>
          <a:xfrm>
            <a:off x="4009776" y="3062695"/>
            <a:ext cx="3888432" cy="561674"/>
          </a:xfrm>
          <a:prstGeom prst="rect">
            <a:avLst/>
          </a:prstGeom>
          <a:noFill/>
          <a:ln w="12700" cap="flat" cmpd="sng">
            <a:noFill/>
            <a:prstDash val="solid"/>
            <a:round/>
          </a:ln>
        </p:spPr>
        <p:txBody>
          <a:bodyPr vert="horz" wrap="square" lIns="68562" tIns="34281" rIns="68562" bIns="34281" anchor="t" anchorCtr="0">
            <a:prstTxWarp prst="textNoShape">
              <a:avLst/>
            </a:prstTxWarp>
            <a:spAutoFit/>
          </a:bodyPr>
          <a:lstStyle/>
          <a:p>
            <a:pPr marL="0" indent="0" algn="l" eaLnBrk="1" latinLnBrk="0" hangingPunct="1">
              <a:lnSpc>
                <a:spcPct val="100000"/>
              </a:lnSpc>
              <a:spcBef>
                <a:spcPts val="0"/>
              </a:spcBef>
              <a:spcAft>
                <a:spcPts val="0"/>
              </a:spcAft>
              <a:buNone/>
            </a:pPr>
            <a:r>
              <a:rPr lang="zh-CN" altLang="en-US" sz="3200" b="1" i="0" u="none" strike="noStrike" kern="1200" cap="none" spc="0" baseline="0" dirty="0">
                <a:solidFill>
                  <a:srgbClr val="AE0E16"/>
                </a:solidFill>
                <a:latin typeface="微软雅黑" pitchFamily="34" charset="-122"/>
                <a:ea typeface="微软雅黑" pitchFamily="34" charset="-122"/>
                <a:cs typeface="Calibri" charset="0"/>
              </a:rPr>
              <a:t>背景介绍</a:t>
            </a:r>
          </a:p>
        </p:txBody>
      </p:sp>
      <p:grpSp>
        <p:nvGrpSpPr>
          <p:cNvPr id="86" name="组合"/>
          <p:cNvGrpSpPr>
            <a:grpSpLocks/>
          </p:cNvGrpSpPr>
          <p:nvPr/>
        </p:nvGrpSpPr>
        <p:grpSpPr>
          <a:xfrm>
            <a:off x="3840255" y="920734"/>
            <a:ext cx="1780804" cy="1447792"/>
            <a:chOff x="3840255" y="920734"/>
            <a:chExt cx="1780804" cy="1447792"/>
          </a:xfrm>
        </p:grpSpPr>
        <p:sp>
          <p:nvSpPr>
            <p:cNvPr id="84" name="曲线"/>
            <p:cNvSpPr>
              <a:spLocks/>
            </p:cNvSpPr>
            <p:nvPr/>
          </p:nvSpPr>
          <p:spPr>
            <a:xfrm>
              <a:off x="3840255" y="920734"/>
              <a:ext cx="1780804" cy="1447792"/>
            </a:xfrm>
            <a:custGeom>
              <a:avLst/>
              <a:gdLst>
                <a:gd name="T1" fmla="*/ 0 w 21600"/>
                <a:gd name="T2" fmla="*/ 0 h 21600"/>
                <a:gd name="T3" fmla="*/ 21600 w 21600"/>
                <a:gd name="T4" fmla="*/ 21600 h 21600"/>
              </a:gdLst>
              <a:ahLst/>
              <a:cxnLst/>
              <a:rect l="T1" t="T2" r="T3" b="T4"/>
              <a:pathLst>
                <a:path w="21600" h="21600">
                  <a:moveTo>
                    <a:pt x="465" y="6223"/>
                  </a:moveTo>
                  <a:lnTo>
                    <a:pt x="591" y="6181"/>
                  </a:lnTo>
                  <a:lnTo>
                    <a:pt x="2678" y="21558"/>
                  </a:lnTo>
                  <a:lnTo>
                    <a:pt x="2552" y="21600"/>
                  </a:lnTo>
                  <a:lnTo>
                    <a:pt x="465" y="6223"/>
                  </a:lnTo>
                </a:path>
                <a:path w="21600" h="21600">
                  <a:moveTo>
                    <a:pt x="1002" y="3444"/>
                  </a:moveTo>
                  <a:lnTo>
                    <a:pt x="1729" y="2930"/>
                  </a:lnTo>
                  <a:lnTo>
                    <a:pt x="2404" y="2476"/>
                  </a:lnTo>
                  <a:lnTo>
                    <a:pt x="3026" y="2080"/>
                  </a:lnTo>
                  <a:lnTo>
                    <a:pt x="3602" y="1742"/>
                  </a:lnTo>
                  <a:lnTo>
                    <a:pt x="4129" y="1454"/>
                  </a:lnTo>
                  <a:lnTo>
                    <a:pt x="4616" y="1216"/>
                  </a:lnTo>
                  <a:lnTo>
                    <a:pt x="5059" y="1023"/>
                  </a:lnTo>
                  <a:lnTo>
                    <a:pt x="5467" y="873"/>
                  </a:lnTo>
                  <a:lnTo>
                    <a:pt x="5838" y="765"/>
                  </a:lnTo>
                  <a:lnTo>
                    <a:pt x="6179" y="691"/>
                  </a:lnTo>
                  <a:lnTo>
                    <a:pt x="6489" y="653"/>
                  </a:lnTo>
                  <a:lnTo>
                    <a:pt x="6771" y="642"/>
                  </a:lnTo>
                  <a:lnTo>
                    <a:pt x="7031" y="661"/>
                  </a:lnTo>
                  <a:lnTo>
                    <a:pt x="7268" y="704"/>
                  </a:lnTo>
                  <a:lnTo>
                    <a:pt x="7487" y="770"/>
                  </a:lnTo>
                  <a:lnTo>
                    <a:pt x="7689" y="851"/>
                  </a:lnTo>
                  <a:lnTo>
                    <a:pt x="7878" y="948"/>
                  </a:lnTo>
                  <a:lnTo>
                    <a:pt x="8056" y="1058"/>
                  </a:lnTo>
                  <a:lnTo>
                    <a:pt x="8227" y="1176"/>
                  </a:lnTo>
                  <a:lnTo>
                    <a:pt x="8393" y="1299"/>
                  </a:lnTo>
                  <a:lnTo>
                    <a:pt x="8555" y="1425"/>
                  </a:lnTo>
                  <a:lnTo>
                    <a:pt x="8718" y="1552"/>
                  </a:lnTo>
                  <a:lnTo>
                    <a:pt x="8884" y="1675"/>
                  </a:lnTo>
                  <a:lnTo>
                    <a:pt x="9054" y="1792"/>
                  </a:lnTo>
                  <a:lnTo>
                    <a:pt x="9233" y="1898"/>
                  </a:lnTo>
                  <a:lnTo>
                    <a:pt x="9423" y="1991"/>
                  </a:lnTo>
                  <a:lnTo>
                    <a:pt x="9630" y="2069"/>
                  </a:lnTo>
                  <a:lnTo>
                    <a:pt x="9849" y="2126"/>
                  </a:lnTo>
                  <a:lnTo>
                    <a:pt x="10090" y="2163"/>
                  </a:lnTo>
                  <a:lnTo>
                    <a:pt x="10350" y="2176"/>
                  </a:lnTo>
                  <a:lnTo>
                    <a:pt x="10636" y="2158"/>
                  </a:lnTo>
                  <a:lnTo>
                    <a:pt x="10949" y="2111"/>
                  </a:lnTo>
                  <a:lnTo>
                    <a:pt x="10965" y="2111"/>
                  </a:lnTo>
                  <a:lnTo>
                    <a:pt x="11009" y="2111"/>
                  </a:lnTo>
                  <a:lnTo>
                    <a:pt x="11080" y="2107"/>
                  </a:lnTo>
                  <a:lnTo>
                    <a:pt x="11177" y="2101"/>
                  </a:lnTo>
                  <a:lnTo>
                    <a:pt x="11234" y="2095"/>
                  </a:lnTo>
                  <a:lnTo>
                    <a:pt x="11297" y="2085"/>
                  </a:lnTo>
                  <a:lnTo>
                    <a:pt x="11364" y="2075"/>
                  </a:lnTo>
                  <a:lnTo>
                    <a:pt x="11435" y="2063"/>
                  </a:lnTo>
                  <a:lnTo>
                    <a:pt x="11512" y="2047"/>
                  </a:lnTo>
                  <a:lnTo>
                    <a:pt x="11593" y="2029"/>
                  </a:lnTo>
                  <a:lnTo>
                    <a:pt x="11678" y="2007"/>
                  </a:lnTo>
                  <a:lnTo>
                    <a:pt x="11767" y="1983"/>
                  </a:lnTo>
                  <a:lnTo>
                    <a:pt x="11861" y="1954"/>
                  </a:lnTo>
                  <a:lnTo>
                    <a:pt x="11956" y="1922"/>
                  </a:lnTo>
                  <a:lnTo>
                    <a:pt x="12055" y="1886"/>
                  </a:lnTo>
                  <a:lnTo>
                    <a:pt x="12157" y="1844"/>
                  </a:lnTo>
                  <a:lnTo>
                    <a:pt x="12261" y="1800"/>
                  </a:lnTo>
                  <a:lnTo>
                    <a:pt x="12367" y="1750"/>
                  </a:lnTo>
                  <a:lnTo>
                    <a:pt x="12476" y="1693"/>
                  </a:lnTo>
                  <a:lnTo>
                    <a:pt x="12585" y="1634"/>
                  </a:lnTo>
                  <a:lnTo>
                    <a:pt x="12698" y="1567"/>
                  </a:lnTo>
                  <a:lnTo>
                    <a:pt x="12809" y="1495"/>
                  </a:lnTo>
                  <a:lnTo>
                    <a:pt x="12923" y="1417"/>
                  </a:lnTo>
                  <a:lnTo>
                    <a:pt x="13038" y="1332"/>
                  </a:lnTo>
                  <a:lnTo>
                    <a:pt x="13152" y="1242"/>
                  </a:lnTo>
                  <a:lnTo>
                    <a:pt x="13266" y="1143"/>
                  </a:lnTo>
                  <a:lnTo>
                    <a:pt x="13381" y="1039"/>
                  </a:lnTo>
                  <a:lnTo>
                    <a:pt x="13494" y="926"/>
                  </a:lnTo>
                  <a:lnTo>
                    <a:pt x="13515" y="912"/>
                  </a:lnTo>
                  <a:lnTo>
                    <a:pt x="13575" y="873"/>
                  </a:lnTo>
                  <a:lnTo>
                    <a:pt x="13671" y="814"/>
                  </a:lnTo>
                  <a:lnTo>
                    <a:pt x="13801" y="739"/>
                  </a:lnTo>
                  <a:lnTo>
                    <a:pt x="13876" y="696"/>
                  </a:lnTo>
                  <a:lnTo>
                    <a:pt x="13958" y="652"/>
                  </a:lnTo>
                  <a:lnTo>
                    <a:pt x="14049" y="604"/>
                  </a:lnTo>
                  <a:lnTo>
                    <a:pt x="14145" y="554"/>
                  </a:lnTo>
                  <a:lnTo>
                    <a:pt x="14247" y="507"/>
                  </a:lnTo>
                  <a:lnTo>
                    <a:pt x="14355" y="456"/>
                  </a:lnTo>
                  <a:lnTo>
                    <a:pt x="14467" y="404"/>
                  </a:lnTo>
                  <a:lnTo>
                    <a:pt x="14585" y="357"/>
                  </a:lnTo>
                  <a:lnTo>
                    <a:pt x="14706" y="309"/>
                  </a:lnTo>
                  <a:lnTo>
                    <a:pt x="14832" y="263"/>
                  </a:lnTo>
                  <a:lnTo>
                    <a:pt x="14961" y="218"/>
                  </a:lnTo>
                  <a:lnTo>
                    <a:pt x="15093" y="176"/>
                  </a:lnTo>
                  <a:lnTo>
                    <a:pt x="15228" y="138"/>
                  </a:lnTo>
                  <a:lnTo>
                    <a:pt x="15367" y="103"/>
                  </a:lnTo>
                  <a:lnTo>
                    <a:pt x="15507" y="71"/>
                  </a:lnTo>
                  <a:lnTo>
                    <a:pt x="15647" y="46"/>
                  </a:lnTo>
                  <a:lnTo>
                    <a:pt x="15791" y="25"/>
                  </a:lnTo>
                  <a:lnTo>
                    <a:pt x="15933" y="9"/>
                  </a:lnTo>
                  <a:lnTo>
                    <a:pt x="16079" y="1"/>
                  </a:lnTo>
                  <a:lnTo>
                    <a:pt x="16221" y="0"/>
                  </a:lnTo>
                  <a:lnTo>
                    <a:pt x="16364" y="6"/>
                  </a:lnTo>
                  <a:lnTo>
                    <a:pt x="16508" y="20"/>
                  </a:lnTo>
                  <a:lnTo>
                    <a:pt x="16649" y="41"/>
                  </a:lnTo>
                  <a:lnTo>
                    <a:pt x="16789" y="73"/>
                  </a:lnTo>
                  <a:lnTo>
                    <a:pt x="16776" y="94"/>
                  </a:lnTo>
                  <a:lnTo>
                    <a:pt x="16738" y="154"/>
                  </a:lnTo>
                  <a:lnTo>
                    <a:pt x="16711" y="199"/>
                  </a:lnTo>
                  <a:lnTo>
                    <a:pt x="16681" y="251"/>
                  </a:lnTo>
                  <a:lnTo>
                    <a:pt x="16648" y="314"/>
                  </a:lnTo>
                  <a:lnTo>
                    <a:pt x="16611" y="382"/>
                  </a:lnTo>
                  <a:lnTo>
                    <a:pt x="16573" y="457"/>
                  </a:lnTo>
                  <a:lnTo>
                    <a:pt x="16531" y="540"/>
                  </a:lnTo>
                  <a:lnTo>
                    <a:pt x="16490" y="628"/>
                  </a:lnTo>
                  <a:lnTo>
                    <a:pt x="16448" y="720"/>
                  </a:lnTo>
                  <a:lnTo>
                    <a:pt x="16408" y="821"/>
                  </a:lnTo>
                  <a:lnTo>
                    <a:pt x="16366" y="924"/>
                  </a:lnTo>
                  <a:lnTo>
                    <a:pt x="16328" y="1031"/>
                  </a:lnTo>
                  <a:lnTo>
                    <a:pt x="16293" y="1143"/>
                  </a:lnTo>
                  <a:lnTo>
                    <a:pt x="16259" y="1256"/>
                  </a:lnTo>
                  <a:lnTo>
                    <a:pt x="16229" y="1374"/>
                  </a:lnTo>
                  <a:lnTo>
                    <a:pt x="16203" y="1492"/>
                  </a:lnTo>
                  <a:lnTo>
                    <a:pt x="16182" y="1613"/>
                  </a:lnTo>
                  <a:lnTo>
                    <a:pt x="16167" y="1734"/>
                  </a:lnTo>
                  <a:lnTo>
                    <a:pt x="16158" y="1857"/>
                  </a:lnTo>
                  <a:lnTo>
                    <a:pt x="16155" y="1980"/>
                  </a:lnTo>
                  <a:lnTo>
                    <a:pt x="16160" y="2103"/>
                  </a:lnTo>
                  <a:lnTo>
                    <a:pt x="16172" y="2224"/>
                  </a:lnTo>
                  <a:lnTo>
                    <a:pt x="16194" y="2343"/>
                  </a:lnTo>
                  <a:lnTo>
                    <a:pt x="16225" y="2461"/>
                  </a:lnTo>
                  <a:lnTo>
                    <a:pt x="16265" y="2578"/>
                  </a:lnTo>
                  <a:lnTo>
                    <a:pt x="16317" y="2691"/>
                  </a:lnTo>
                  <a:lnTo>
                    <a:pt x="16379" y="2801"/>
                  </a:lnTo>
                  <a:lnTo>
                    <a:pt x="16453" y="2906"/>
                  </a:lnTo>
                  <a:lnTo>
                    <a:pt x="16541" y="3010"/>
                  </a:lnTo>
                  <a:lnTo>
                    <a:pt x="16593" y="3058"/>
                  </a:lnTo>
                  <a:lnTo>
                    <a:pt x="16659" y="3105"/>
                  </a:lnTo>
                  <a:lnTo>
                    <a:pt x="16737" y="3153"/>
                  </a:lnTo>
                  <a:lnTo>
                    <a:pt x="16824" y="3200"/>
                  </a:lnTo>
                  <a:lnTo>
                    <a:pt x="16921" y="3244"/>
                  </a:lnTo>
                  <a:lnTo>
                    <a:pt x="17029" y="3289"/>
                  </a:lnTo>
                  <a:lnTo>
                    <a:pt x="17144" y="3335"/>
                  </a:lnTo>
                  <a:lnTo>
                    <a:pt x="17267" y="3381"/>
                  </a:lnTo>
                  <a:lnTo>
                    <a:pt x="17532" y="3479"/>
                  </a:lnTo>
                  <a:lnTo>
                    <a:pt x="17818" y="3582"/>
                  </a:lnTo>
                  <a:lnTo>
                    <a:pt x="17966" y="3636"/>
                  </a:lnTo>
                  <a:lnTo>
                    <a:pt x="18118" y="3692"/>
                  </a:lnTo>
                  <a:lnTo>
                    <a:pt x="18272" y="3754"/>
                  </a:lnTo>
                  <a:lnTo>
                    <a:pt x="18426" y="3818"/>
                  </a:lnTo>
                  <a:lnTo>
                    <a:pt x="18580" y="3885"/>
                  </a:lnTo>
                  <a:lnTo>
                    <a:pt x="18735" y="3957"/>
                  </a:lnTo>
                  <a:lnTo>
                    <a:pt x="18888" y="4033"/>
                  </a:lnTo>
                  <a:lnTo>
                    <a:pt x="19038" y="4115"/>
                  </a:lnTo>
                  <a:lnTo>
                    <a:pt x="19187" y="4199"/>
                  </a:lnTo>
                  <a:lnTo>
                    <a:pt x="19331" y="4293"/>
                  </a:lnTo>
                  <a:lnTo>
                    <a:pt x="19471" y="4389"/>
                  </a:lnTo>
                  <a:lnTo>
                    <a:pt x="19606" y="4493"/>
                  </a:lnTo>
                  <a:lnTo>
                    <a:pt x="19734" y="4603"/>
                  </a:lnTo>
                  <a:lnTo>
                    <a:pt x="19855" y="4721"/>
                  </a:lnTo>
                  <a:lnTo>
                    <a:pt x="19970" y="4843"/>
                  </a:lnTo>
                  <a:lnTo>
                    <a:pt x="20075" y="4974"/>
                  </a:lnTo>
                  <a:lnTo>
                    <a:pt x="20171" y="5114"/>
                  </a:lnTo>
                  <a:lnTo>
                    <a:pt x="20258" y="5261"/>
                  </a:lnTo>
                  <a:lnTo>
                    <a:pt x="20333" y="5417"/>
                  </a:lnTo>
                  <a:lnTo>
                    <a:pt x="20397" y="5583"/>
                  </a:lnTo>
                  <a:lnTo>
                    <a:pt x="20404" y="5602"/>
                  </a:lnTo>
                  <a:lnTo>
                    <a:pt x="20428" y="5660"/>
                  </a:lnTo>
                  <a:lnTo>
                    <a:pt x="20463" y="5752"/>
                  </a:lnTo>
                  <a:lnTo>
                    <a:pt x="20509" y="5877"/>
                  </a:lnTo>
                  <a:lnTo>
                    <a:pt x="20535" y="5952"/>
                  </a:lnTo>
                  <a:lnTo>
                    <a:pt x="20562" y="6033"/>
                  </a:lnTo>
                  <a:lnTo>
                    <a:pt x="20592" y="6119"/>
                  </a:lnTo>
                  <a:lnTo>
                    <a:pt x="20623" y="6215"/>
                  </a:lnTo>
                  <a:lnTo>
                    <a:pt x="20655" y="6315"/>
                  </a:lnTo>
                  <a:lnTo>
                    <a:pt x="20686" y="6422"/>
                  </a:lnTo>
                  <a:lnTo>
                    <a:pt x="20718" y="6535"/>
                  </a:lnTo>
                  <a:lnTo>
                    <a:pt x="20750" y="6652"/>
                  </a:lnTo>
                  <a:lnTo>
                    <a:pt x="20783" y="6774"/>
                  </a:lnTo>
                  <a:lnTo>
                    <a:pt x="20814" y="6902"/>
                  </a:lnTo>
                  <a:lnTo>
                    <a:pt x="20845" y="7034"/>
                  </a:lnTo>
                  <a:lnTo>
                    <a:pt x="20875" y="7168"/>
                  </a:lnTo>
                  <a:lnTo>
                    <a:pt x="20903" y="7308"/>
                  </a:lnTo>
                  <a:lnTo>
                    <a:pt x="20928" y="7450"/>
                  </a:lnTo>
                  <a:lnTo>
                    <a:pt x="20953" y="7595"/>
                  </a:lnTo>
                  <a:lnTo>
                    <a:pt x="20976" y="7744"/>
                  </a:lnTo>
                  <a:lnTo>
                    <a:pt x="20995" y="7895"/>
                  </a:lnTo>
                  <a:lnTo>
                    <a:pt x="21012" y="8048"/>
                  </a:lnTo>
                  <a:lnTo>
                    <a:pt x="21025" y="8203"/>
                  </a:lnTo>
                  <a:lnTo>
                    <a:pt x="21037" y="8358"/>
                  </a:lnTo>
                  <a:lnTo>
                    <a:pt x="21043" y="8515"/>
                  </a:lnTo>
                  <a:lnTo>
                    <a:pt x="21046" y="8673"/>
                  </a:lnTo>
                  <a:lnTo>
                    <a:pt x="21045" y="8831"/>
                  </a:lnTo>
                  <a:lnTo>
                    <a:pt x="21040" y="8989"/>
                  </a:lnTo>
                  <a:lnTo>
                    <a:pt x="21041" y="9015"/>
                  </a:lnTo>
                  <a:lnTo>
                    <a:pt x="21045" y="9091"/>
                  </a:lnTo>
                  <a:lnTo>
                    <a:pt x="21050" y="9209"/>
                  </a:lnTo>
                  <a:lnTo>
                    <a:pt x="21060" y="9362"/>
                  </a:lnTo>
                  <a:lnTo>
                    <a:pt x="21075" y="9545"/>
                  </a:lnTo>
                  <a:lnTo>
                    <a:pt x="21091" y="9748"/>
                  </a:lnTo>
                  <a:lnTo>
                    <a:pt x="21103" y="9856"/>
                  </a:lnTo>
                  <a:lnTo>
                    <a:pt x="21113" y="9968"/>
                  </a:lnTo>
                  <a:lnTo>
                    <a:pt x="21126" y="10081"/>
                  </a:lnTo>
                  <a:lnTo>
                    <a:pt x="21142" y="10196"/>
                  </a:lnTo>
                  <a:lnTo>
                    <a:pt x="21157" y="10312"/>
                  </a:lnTo>
                  <a:lnTo>
                    <a:pt x="21174" y="10424"/>
                  </a:lnTo>
                  <a:lnTo>
                    <a:pt x="21194" y="10539"/>
                  </a:lnTo>
                  <a:lnTo>
                    <a:pt x="21213" y="10650"/>
                  </a:lnTo>
                  <a:lnTo>
                    <a:pt x="21237" y="10759"/>
                  </a:lnTo>
                  <a:lnTo>
                    <a:pt x="21260" y="10864"/>
                  </a:lnTo>
                  <a:lnTo>
                    <a:pt x="21285" y="10963"/>
                  </a:lnTo>
                  <a:lnTo>
                    <a:pt x="21312" y="11059"/>
                  </a:lnTo>
                  <a:lnTo>
                    <a:pt x="21340" y="11146"/>
                  </a:lnTo>
                  <a:lnTo>
                    <a:pt x="21371" y="11228"/>
                  </a:lnTo>
                  <a:lnTo>
                    <a:pt x="21405" y="11301"/>
                  </a:lnTo>
                  <a:lnTo>
                    <a:pt x="21439" y="11363"/>
                  </a:lnTo>
                  <a:lnTo>
                    <a:pt x="21476" y="11419"/>
                  </a:lnTo>
                  <a:lnTo>
                    <a:pt x="21514" y="11462"/>
                  </a:lnTo>
                  <a:lnTo>
                    <a:pt x="21557" y="11495"/>
                  </a:lnTo>
                  <a:lnTo>
                    <a:pt x="21600" y="11516"/>
                  </a:lnTo>
                  <a:lnTo>
                    <a:pt x="21561" y="11495"/>
                  </a:lnTo>
                  <a:lnTo>
                    <a:pt x="21444" y="11438"/>
                  </a:lnTo>
                  <a:lnTo>
                    <a:pt x="21360" y="11400"/>
                  </a:lnTo>
                  <a:lnTo>
                    <a:pt x="21255" y="11358"/>
                  </a:lnTo>
                  <a:lnTo>
                    <a:pt x="21135" y="11314"/>
                  </a:lnTo>
                  <a:lnTo>
                    <a:pt x="20998" y="11267"/>
                  </a:lnTo>
                  <a:lnTo>
                    <a:pt x="20844" y="11221"/>
                  </a:lnTo>
                  <a:lnTo>
                    <a:pt x="20674" y="11177"/>
                  </a:lnTo>
                  <a:lnTo>
                    <a:pt x="20487" y="11135"/>
                  </a:lnTo>
                  <a:lnTo>
                    <a:pt x="20288" y="11097"/>
                  </a:lnTo>
                  <a:lnTo>
                    <a:pt x="20071" y="11065"/>
                  </a:lnTo>
                  <a:lnTo>
                    <a:pt x="19840" y="11039"/>
                  </a:lnTo>
                  <a:lnTo>
                    <a:pt x="19598" y="11025"/>
                  </a:lnTo>
                  <a:lnTo>
                    <a:pt x="19340" y="11020"/>
                  </a:lnTo>
                  <a:lnTo>
                    <a:pt x="19069" y="11027"/>
                  </a:lnTo>
                  <a:lnTo>
                    <a:pt x="18787" y="11046"/>
                  </a:lnTo>
                  <a:lnTo>
                    <a:pt x="18491" y="11081"/>
                  </a:lnTo>
                  <a:lnTo>
                    <a:pt x="18184" y="11130"/>
                  </a:lnTo>
                  <a:lnTo>
                    <a:pt x="17865" y="11201"/>
                  </a:lnTo>
                  <a:lnTo>
                    <a:pt x="17537" y="11287"/>
                  </a:lnTo>
                  <a:lnTo>
                    <a:pt x="17197" y="11395"/>
                  </a:lnTo>
                  <a:lnTo>
                    <a:pt x="16847" y="11526"/>
                  </a:lnTo>
                  <a:lnTo>
                    <a:pt x="16490" y="11679"/>
                  </a:lnTo>
                  <a:lnTo>
                    <a:pt x="16121" y="11857"/>
                  </a:lnTo>
                  <a:lnTo>
                    <a:pt x="15744" y="12062"/>
                  </a:lnTo>
                  <a:lnTo>
                    <a:pt x="15358" y="12294"/>
                  </a:lnTo>
                  <a:lnTo>
                    <a:pt x="14965" y="12557"/>
                  </a:lnTo>
                  <a:lnTo>
                    <a:pt x="14566" y="12849"/>
                  </a:lnTo>
                  <a:lnTo>
                    <a:pt x="14159" y="13176"/>
                  </a:lnTo>
                  <a:lnTo>
                    <a:pt x="13745" y="13535"/>
                  </a:lnTo>
                  <a:lnTo>
                    <a:pt x="13706" y="13578"/>
                  </a:lnTo>
                  <a:lnTo>
                    <a:pt x="13596" y="13699"/>
                  </a:lnTo>
                  <a:lnTo>
                    <a:pt x="13517" y="13784"/>
                  </a:lnTo>
                  <a:lnTo>
                    <a:pt x="13421" y="13886"/>
                  </a:lnTo>
                  <a:lnTo>
                    <a:pt x="13311" y="13999"/>
                  </a:lnTo>
                  <a:lnTo>
                    <a:pt x="13187" y="14122"/>
                  </a:lnTo>
                  <a:lnTo>
                    <a:pt x="13051" y="14255"/>
                  </a:lnTo>
                  <a:lnTo>
                    <a:pt x="12900" y="14397"/>
                  </a:lnTo>
                  <a:lnTo>
                    <a:pt x="12739" y="14544"/>
                  </a:lnTo>
                  <a:lnTo>
                    <a:pt x="12570" y="14697"/>
                  </a:lnTo>
                  <a:lnTo>
                    <a:pt x="12388" y="14852"/>
                  </a:lnTo>
                  <a:lnTo>
                    <a:pt x="12198" y="15008"/>
                  </a:lnTo>
                  <a:lnTo>
                    <a:pt x="12001" y="15161"/>
                  </a:lnTo>
                  <a:lnTo>
                    <a:pt x="11796" y="15314"/>
                  </a:lnTo>
                  <a:lnTo>
                    <a:pt x="11584" y="15464"/>
                  </a:lnTo>
                  <a:lnTo>
                    <a:pt x="11368" y="15608"/>
                  </a:lnTo>
                  <a:lnTo>
                    <a:pt x="11146" y="15743"/>
                  </a:lnTo>
                  <a:lnTo>
                    <a:pt x="10921" y="15871"/>
                  </a:lnTo>
                  <a:lnTo>
                    <a:pt x="10693" y="15987"/>
                  </a:lnTo>
                  <a:lnTo>
                    <a:pt x="10462" y="16091"/>
                  </a:lnTo>
                  <a:lnTo>
                    <a:pt x="10230" y="16182"/>
                  </a:lnTo>
                  <a:lnTo>
                    <a:pt x="9998" y="16255"/>
                  </a:lnTo>
                  <a:lnTo>
                    <a:pt x="9766" y="16314"/>
                  </a:lnTo>
                  <a:lnTo>
                    <a:pt x="9535" y="16352"/>
                  </a:lnTo>
                  <a:lnTo>
                    <a:pt x="9306" y="16368"/>
                  </a:lnTo>
                  <a:lnTo>
                    <a:pt x="9079" y="16365"/>
                  </a:lnTo>
                  <a:lnTo>
                    <a:pt x="8856" y="16335"/>
                  </a:lnTo>
                  <a:lnTo>
                    <a:pt x="8637" y="16282"/>
                  </a:lnTo>
                  <a:lnTo>
                    <a:pt x="8424" y="16201"/>
                  </a:lnTo>
                  <a:lnTo>
                    <a:pt x="8217" y="16089"/>
                  </a:lnTo>
                  <a:lnTo>
                    <a:pt x="8206" y="16070"/>
                  </a:lnTo>
                  <a:lnTo>
                    <a:pt x="8171" y="16017"/>
                  </a:lnTo>
                  <a:lnTo>
                    <a:pt x="8147" y="15979"/>
                  </a:lnTo>
                  <a:lnTo>
                    <a:pt x="8116" y="15938"/>
                  </a:lnTo>
                  <a:lnTo>
                    <a:pt x="8079" y="15890"/>
                  </a:lnTo>
                  <a:lnTo>
                    <a:pt x="8038" y="15840"/>
                  </a:lnTo>
                  <a:lnTo>
                    <a:pt x="7990" y="15785"/>
                  </a:lnTo>
                  <a:lnTo>
                    <a:pt x="7939" y="15729"/>
                  </a:lnTo>
                  <a:lnTo>
                    <a:pt x="7881" y="15673"/>
                  </a:lnTo>
                  <a:lnTo>
                    <a:pt x="7819" y="15616"/>
                  </a:lnTo>
                  <a:lnTo>
                    <a:pt x="7750" y="15560"/>
                  </a:lnTo>
                  <a:lnTo>
                    <a:pt x="7677" y="15504"/>
                  </a:lnTo>
                  <a:lnTo>
                    <a:pt x="7600" y="15451"/>
                  </a:lnTo>
                  <a:lnTo>
                    <a:pt x="7517" y="15403"/>
                  </a:lnTo>
                  <a:lnTo>
                    <a:pt x="7429" y="15357"/>
                  </a:lnTo>
                  <a:lnTo>
                    <a:pt x="7336" y="15321"/>
                  </a:lnTo>
                  <a:lnTo>
                    <a:pt x="7238" y="15287"/>
                  </a:lnTo>
                  <a:lnTo>
                    <a:pt x="7137" y="15260"/>
                  </a:lnTo>
                  <a:lnTo>
                    <a:pt x="7031" y="15244"/>
                  </a:lnTo>
                  <a:lnTo>
                    <a:pt x="6918" y="15234"/>
                  </a:lnTo>
                  <a:lnTo>
                    <a:pt x="6802" y="15236"/>
                  </a:lnTo>
                  <a:lnTo>
                    <a:pt x="6681" y="15249"/>
                  </a:lnTo>
                  <a:lnTo>
                    <a:pt x="6556" y="15271"/>
                  </a:lnTo>
                  <a:lnTo>
                    <a:pt x="6426" y="15308"/>
                  </a:lnTo>
                  <a:lnTo>
                    <a:pt x="6292" y="15360"/>
                  </a:lnTo>
                  <a:lnTo>
                    <a:pt x="6154" y="15424"/>
                  </a:lnTo>
                  <a:lnTo>
                    <a:pt x="6012" y="15504"/>
                  </a:lnTo>
                  <a:lnTo>
                    <a:pt x="5864" y="15601"/>
                  </a:lnTo>
                  <a:lnTo>
                    <a:pt x="5712" y="15714"/>
                  </a:lnTo>
                  <a:lnTo>
                    <a:pt x="5558" y="15847"/>
                  </a:lnTo>
                  <a:lnTo>
                    <a:pt x="5395" y="16008"/>
                  </a:lnTo>
                  <a:lnTo>
                    <a:pt x="5239" y="16172"/>
                  </a:lnTo>
                  <a:lnTo>
                    <a:pt x="5090" y="16335"/>
                  </a:lnTo>
                  <a:lnTo>
                    <a:pt x="4950" y="16500"/>
                  </a:lnTo>
                  <a:lnTo>
                    <a:pt x="4816" y="16665"/>
                  </a:lnTo>
                  <a:lnTo>
                    <a:pt x="4689" y="16829"/>
                  </a:lnTo>
                  <a:lnTo>
                    <a:pt x="4569" y="16993"/>
                  </a:lnTo>
                  <a:lnTo>
                    <a:pt x="4455" y="17161"/>
                  </a:lnTo>
                  <a:lnTo>
                    <a:pt x="4346" y="17325"/>
                  </a:lnTo>
                  <a:lnTo>
                    <a:pt x="4242" y="17489"/>
                  </a:lnTo>
                  <a:lnTo>
                    <a:pt x="4145" y="17655"/>
                  </a:lnTo>
                  <a:lnTo>
                    <a:pt x="4052" y="17819"/>
                  </a:lnTo>
                  <a:lnTo>
                    <a:pt x="3965" y="17985"/>
                  </a:lnTo>
                  <a:lnTo>
                    <a:pt x="3881" y="18149"/>
                  </a:lnTo>
                  <a:lnTo>
                    <a:pt x="3802" y="18312"/>
                  </a:lnTo>
                  <a:lnTo>
                    <a:pt x="3724" y="18474"/>
                  </a:lnTo>
                  <a:lnTo>
                    <a:pt x="3651" y="18635"/>
                  </a:lnTo>
                  <a:lnTo>
                    <a:pt x="3581" y="18798"/>
                  </a:lnTo>
                  <a:lnTo>
                    <a:pt x="3515" y="18959"/>
                  </a:lnTo>
                  <a:lnTo>
                    <a:pt x="3450" y="19119"/>
                  </a:lnTo>
                  <a:lnTo>
                    <a:pt x="3387" y="19276"/>
                  </a:lnTo>
                  <a:lnTo>
                    <a:pt x="3327" y="19434"/>
                  </a:lnTo>
                  <a:lnTo>
                    <a:pt x="3267" y="19590"/>
                  </a:lnTo>
                  <a:lnTo>
                    <a:pt x="3210" y="19745"/>
                  </a:lnTo>
                  <a:lnTo>
                    <a:pt x="3096" y="20048"/>
                  </a:lnTo>
                  <a:lnTo>
                    <a:pt x="2985" y="20346"/>
                  </a:lnTo>
                  <a:lnTo>
                    <a:pt x="2928" y="20493"/>
                  </a:lnTo>
                  <a:lnTo>
                    <a:pt x="2871" y="20636"/>
                  </a:lnTo>
                  <a:lnTo>
                    <a:pt x="2812" y="20780"/>
                  </a:lnTo>
                  <a:lnTo>
                    <a:pt x="2754" y="20920"/>
                  </a:lnTo>
                  <a:lnTo>
                    <a:pt x="738" y="6060"/>
                  </a:lnTo>
                  <a:lnTo>
                    <a:pt x="247" y="6215"/>
                  </a:lnTo>
                  <a:lnTo>
                    <a:pt x="320" y="5795"/>
                  </a:lnTo>
                  <a:lnTo>
                    <a:pt x="19" y="5870"/>
                  </a:lnTo>
                  <a:lnTo>
                    <a:pt x="479" y="4236"/>
                  </a:lnTo>
                  <a:lnTo>
                    <a:pt x="290" y="3990"/>
                  </a:lnTo>
                  <a:lnTo>
                    <a:pt x="361" y="4451"/>
                  </a:lnTo>
                  <a:lnTo>
                    <a:pt x="299" y="4633"/>
                  </a:lnTo>
                  <a:lnTo>
                    <a:pt x="189" y="3821"/>
                  </a:lnTo>
                  <a:lnTo>
                    <a:pt x="14" y="3515"/>
                  </a:lnTo>
                  <a:lnTo>
                    <a:pt x="0" y="642"/>
                  </a:lnTo>
                  <a:lnTo>
                    <a:pt x="801" y="3243"/>
                  </a:lnTo>
                  <a:lnTo>
                    <a:pt x="711" y="3507"/>
                  </a:lnTo>
                  <a:lnTo>
                    <a:pt x="731" y="3499"/>
                  </a:lnTo>
                  <a:lnTo>
                    <a:pt x="757" y="3493"/>
                  </a:lnTo>
                  <a:lnTo>
                    <a:pt x="788" y="3487"/>
                  </a:lnTo>
                  <a:lnTo>
                    <a:pt x="824" y="3479"/>
                  </a:lnTo>
                  <a:lnTo>
                    <a:pt x="864" y="3471"/>
                  </a:lnTo>
                  <a:lnTo>
                    <a:pt x="908" y="3461"/>
                  </a:lnTo>
                  <a:lnTo>
                    <a:pt x="952" y="3453"/>
                  </a:lnTo>
                  <a:lnTo>
                    <a:pt x="1002" y="3444"/>
                  </a:lnTo>
                </a:path>
                <a:path w="21600" h="21600">
                  <a:moveTo>
                    <a:pt x="716" y="5897"/>
                  </a:moveTo>
                  <a:lnTo>
                    <a:pt x="692" y="5724"/>
                  </a:lnTo>
                  <a:lnTo>
                    <a:pt x="515" y="5784"/>
                  </a:lnTo>
                  <a:lnTo>
                    <a:pt x="482" y="5977"/>
                  </a:lnTo>
                  <a:lnTo>
                    <a:pt x="716" y="5897"/>
                  </a:lnTo>
                </a:path>
                <a:path w="21600" h="21600">
                  <a:moveTo>
                    <a:pt x="657" y="5464"/>
                  </a:moveTo>
                  <a:lnTo>
                    <a:pt x="614" y="5146"/>
                  </a:lnTo>
                  <a:lnTo>
                    <a:pt x="539" y="5504"/>
                  </a:lnTo>
                  <a:lnTo>
                    <a:pt x="657" y="5464"/>
                  </a:lnTo>
                </a:path>
                <a:path w="21600" h="21600">
                  <a:moveTo>
                    <a:pt x="566" y="4799"/>
                  </a:moveTo>
                  <a:lnTo>
                    <a:pt x="534" y="4555"/>
                  </a:lnTo>
                  <a:lnTo>
                    <a:pt x="251" y="5614"/>
                  </a:lnTo>
                  <a:lnTo>
                    <a:pt x="375" y="5572"/>
                  </a:lnTo>
                  <a:lnTo>
                    <a:pt x="566" y="4799"/>
                  </a:lnTo>
                </a:path>
                <a:path w="21600" h="21600">
                  <a:moveTo>
                    <a:pt x="447" y="3907"/>
                  </a:moveTo>
                  <a:lnTo>
                    <a:pt x="416" y="3684"/>
                  </a:lnTo>
                  <a:lnTo>
                    <a:pt x="413" y="3686"/>
                  </a:lnTo>
                  <a:lnTo>
                    <a:pt x="53" y="1033"/>
                  </a:lnTo>
                  <a:lnTo>
                    <a:pt x="143" y="3444"/>
                  </a:lnTo>
                  <a:lnTo>
                    <a:pt x="447" y="3907"/>
                  </a:lnTo>
                  <a:close/>
                </a:path>
              </a:pathLst>
            </a:custGeom>
            <a:solidFill>
              <a:srgbClr val="AE0E16"/>
            </a:solidFill>
            <a:ln cap="flat" cmpd="sng">
              <a:noFill/>
              <a:prstDash val="solid"/>
              <a:round/>
            </a:ln>
          </p:spPr>
        </p:sp>
        <p:sp>
          <p:nvSpPr>
            <p:cNvPr id="85" name="曲线"/>
            <p:cNvSpPr>
              <a:spLocks/>
            </p:cNvSpPr>
            <p:nvPr/>
          </p:nvSpPr>
          <p:spPr>
            <a:xfrm>
              <a:off x="4055739" y="1100338"/>
              <a:ext cx="387478" cy="395152"/>
            </a:xfrm>
            <a:custGeom>
              <a:avLst/>
              <a:gdLst>
                <a:gd name="T1" fmla="*/ 0 w 21600"/>
                <a:gd name="T2" fmla="*/ 0 h 21600"/>
                <a:gd name="T3" fmla="*/ 21600 w 21600"/>
                <a:gd name="T4" fmla="*/ 21600 h 21600"/>
              </a:gdLst>
              <a:ahLst/>
              <a:cxnLst/>
              <a:rect l="T1" t="T2" r="T3" b="T4"/>
              <a:pathLst>
                <a:path w="21600" h="21600">
                  <a:moveTo>
                    <a:pt x="10834" y="0"/>
                  </a:moveTo>
                  <a:lnTo>
                    <a:pt x="11700" y="57"/>
                  </a:lnTo>
                  <a:lnTo>
                    <a:pt x="12534" y="173"/>
                  </a:lnTo>
                  <a:lnTo>
                    <a:pt x="13338" y="340"/>
                  </a:lnTo>
                  <a:lnTo>
                    <a:pt x="14107" y="557"/>
                  </a:lnTo>
                  <a:lnTo>
                    <a:pt x="14842" y="824"/>
                  </a:lnTo>
                  <a:lnTo>
                    <a:pt x="15544" y="1134"/>
                  </a:lnTo>
                  <a:lnTo>
                    <a:pt x="16212" y="1489"/>
                  </a:lnTo>
                  <a:lnTo>
                    <a:pt x="16844" y="1882"/>
                  </a:lnTo>
                  <a:lnTo>
                    <a:pt x="17437" y="2314"/>
                  </a:lnTo>
                  <a:lnTo>
                    <a:pt x="17997" y="2782"/>
                  </a:lnTo>
                  <a:lnTo>
                    <a:pt x="18518" y="3281"/>
                  </a:lnTo>
                  <a:lnTo>
                    <a:pt x="18999" y="3811"/>
                  </a:lnTo>
                  <a:lnTo>
                    <a:pt x="19443" y="4370"/>
                  </a:lnTo>
                  <a:lnTo>
                    <a:pt x="19847" y="4952"/>
                  </a:lnTo>
                  <a:lnTo>
                    <a:pt x="20211" y="5555"/>
                  </a:lnTo>
                  <a:lnTo>
                    <a:pt x="20534" y="6182"/>
                  </a:lnTo>
                  <a:lnTo>
                    <a:pt x="20817" y="6824"/>
                  </a:lnTo>
                  <a:lnTo>
                    <a:pt x="21057" y="7483"/>
                  </a:lnTo>
                  <a:lnTo>
                    <a:pt x="21253" y="8153"/>
                  </a:lnTo>
                  <a:lnTo>
                    <a:pt x="21405" y="8831"/>
                  </a:lnTo>
                  <a:lnTo>
                    <a:pt x="21516" y="9518"/>
                  </a:lnTo>
                  <a:lnTo>
                    <a:pt x="21579" y="10209"/>
                  </a:lnTo>
                  <a:lnTo>
                    <a:pt x="21598" y="10903"/>
                  </a:lnTo>
                  <a:lnTo>
                    <a:pt x="21571" y="11598"/>
                  </a:lnTo>
                  <a:lnTo>
                    <a:pt x="21497" y="12288"/>
                  </a:lnTo>
                  <a:lnTo>
                    <a:pt x="21373" y="12973"/>
                  </a:lnTo>
                  <a:lnTo>
                    <a:pt x="21203" y="13649"/>
                  </a:lnTo>
                  <a:lnTo>
                    <a:pt x="20984" y="14316"/>
                  </a:lnTo>
                  <a:lnTo>
                    <a:pt x="20717" y="14969"/>
                  </a:lnTo>
                  <a:lnTo>
                    <a:pt x="20399" y="15607"/>
                  </a:lnTo>
                  <a:lnTo>
                    <a:pt x="20028" y="16226"/>
                  </a:lnTo>
                  <a:lnTo>
                    <a:pt x="19608" y="16826"/>
                  </a:lnTo>
                  <a:lnTo>
                    <a:pt x="21600" y="18686"/>
                  </a:lnTo>
                  <a:lnTo>
                    <a:pt x="18928" y="21421"/>
                  </a:lnTo>
                  <a:lnTo>
                    <a:pt x="16966" y="19519"/>
                  </a:lnTo>
                  <a:lnTo>
                    <a:pt x="16555" y="19763"/>
                  </a:lnTo>
                  <a:lnTo>
                    <a:pt x="16142" y="19992"/>
                  </a:lnTo>
                  <a:lnTo>
                    <a:pt x="15728" y="20204"/>
                  </a:lnTo>
                  <a:lnTo>
                    <a:pt x="15313" y="20399"/>
                  </a:lnTo>
                  <a:lnTo>
                    <a:pt x="14896" y="20581"/>
                  </a:lnTo>
                  <a:lnTo>
                    <a:pt x="14479" y="20745"/>
                  </a:lnTo>
                  <a:lnTo>
                    <a:pt x="14060" y="20894"/>
                  </a:lnTo>
                  <a:lnTo>
                    <a:pt x="13641" y="21025"/>
                  </a:lnTo>
                  <a:lnTo>
                    <a:pt x="13222" y="21141"/>
                  </a:lnTo>
                  <a:lnTo>
                    <a:pt x="12802" y="21241"/>
                  </a:lnTo>
                  <a:lnTo>
                    <a:pt x="12382" y="21324"/>
                  </a:lnTo>
                  <a:lnTo>
                    <a:pt x="11961" y="21390"/>
                  </a:lnTo>
                  <a:lnTo>
                    <a:pt x="11540" y="21442"/>
                  </a:lnTo>
                  <a:lnTo>
                    <a:pt x="11119" y="21476"/>
                  </a:lnTo>
                  <a:lnTo>
                    <a:pt x="10698" y="21492"/>
                  </a:lnTo>
                  <a:lnTo>
                    <a:pt x="10277" y="21493"/>
                  </a:lnTo>
                  <a:lnTo>
                    <a:pt x="9856" y="21477"/>
                  </a:lnTo>
                  <a:lnTo>
                    <a:pt x="9435" y="21444"/>
                  </a:lnTo>
                  <a:lnTo>
                    <a:pt x="9015" y="21392"/>
                  </a:lnTo>
                  <a:lnTo>
                    <a:pt x="8595" y="21327"/>
                  </a:lnTo>
                  <a:lnTo>
                    <a:pt x="8176" y="21242"/>
                  </a:lnTo>
                  <a:lnTo>
                    <a:pt x="7757" y="21141"/>
                  </a:lnTo>
                  <a:lnTo>
                    <a:pt x="7339" y="21023"/>
                  </a:lnTo>
                  <a:lnTo>
                    <a:pt x="6923" y="20888"/>
                  </a:lnTo>
                  <a:lnTo>
                    <a:pt x="6507" y="20734"/>
                  </a:lnTo>
                  <a:lnTo>
                    <a:pt x="6093" y="20564"/>
                  </a:lnTo>
                  <a:lnTo>
                    <a:pt x="5679" y="20378"/>
                  </a:lnTo>
                  <a:lnTo>
                    <a:pt x="5267" y="20173"/>
                  </a:lnTo>
                  <a:lnTo>
                    <a:pt x="4857" y="19950"/>
                  </a:lnTo>
                  <a:lnTo>
                    <a:pt x="4447" y="19709"/>
                  </a:lnTo>
                  <a:lnTo>
                    <a:pt x="4037" y="19451"/>
                  </a:lnTo>
                  <a:lnTo>
                    <a:pt x="3631" y="19176"/>
                  </a:lnTo>
                  <a:lnTo>
                    <a:pt x="3328" y="19469"/>
                  </a:lnTo>
                  <a:lnTo>
                    <a:pt x="3349" y="19629"/>
                  </a:lnTo>
                  <a:lnTo>
                    <a:pt x="3358" y="19782"/>
                  </a:lnTo>
                  <a:lnTo>
                    <a:pt x="3358" y="19934"/>
                  </a:lnTo>
                  <a:lnTo>
                    <a:pt x="3346" y="20079"/>
                  </a:lnTo>
                  <a:lnTo>
                    <a:pt x="3325" y="20220"/>
                  </a:lnTo>
                  <a:lnTo>
                    <a:pt x="3295" y="20355"/>
                  </a:lnTo>
                  <a:lnTo>
                    <a:pt x="3254" y="20484"/>
                  </a:lnTo>
                  <a:lnTo>
                    <a:pt x="3207" y="20609"/>
                  </a:lnTo>
                  <a:lnTo>
                    <a:pt x="3151" y="20727"/>
                  </a:lnTo>
                  <a:lnTo>
                    <a:pt x="3087" y="20840"/>
                  </a:lnTo>
                  <a:lnTo>
                    <a:pt x="3015" y="20945"/>
                  </a:lnTo>
                  <a:lnTo>
                    <a:pt x="2937" y="21043"/>
                  </a:lnTo>
                  <a:lnTo>
                    <a:pt x="2851" y="21136"/>
                  </a:lnTo>
                  <a:lnTo>
                    <a:pt x="2759" y="21219"/>
                  </a:lnTo>
                  <a:lnTo>
                    <a:pt x="2662" y="21296"/>
                  </a:lnTo>
                  <a:lnTo>
                    <a:pt x="2559" y="21363"/>
                  </a:lnTo>
                  <a:lnTo>
                    <a:pt x="2451" y="21423"/>
                  </a:lnTo>
                  <a:lnTo>
                    <a:pt x="2338" y="21477"/>
                  </a:lnTo>
                  <a:lnTo>
                    <a:pt x="2220" y="21520"/>
                  </a:lnTo>
                  <a:lnTo>
                    <a:pt x="2098" y="21554"/>
                  </a:lnTo>
                  <a:lnTo>
                    <a:pt x="1975" y="21578"/>
                  </a:lnTo>
                  <a:lnTo>
                    <a:pt x="1847" y="21594"/>
                  </a:lnTo>
                  <a:lnTo>
                    <a:pt x="1716" y="21600"/>
                  </a:lnTo>
                  <a:lnTo>
                    <a:pt x="1583" y="21595"/>
                  </a:lnTo>
                  <a:lnTo>
                    <a:pt x="1449" y="21581"/>
                  </a:lnTo>
                  <a:lnTo>
                    <a:pt x="1310" y="21555"/>
                  </a:lnTo>
                  <a:lnTo>
                    <a:pt x="1173" y="21519"/>
                  </a:lnTo>
                  <a:lnTo>
                    <a:pt x="1035" y="21472"/>
                  </a:lnTo>
                  <a:lnTo>
                    <a:pt x="895" y="21413"/>
                  </a:lnTo>
                  <a:lnTo>
                    <a:pt x="756" y="21343"/>
                  </a:lnTo>
                  <a:lnTo>
                    <a:pt x="618" y="21261"/>
                  </a:lnTo>
                  <a:lnTo>
                    <a:pt x="478" y="21167"/>
                  </a:lnTo>
                  <a:lnTo>
                    <a:pt x="389" y="21042"/>
                  </a:lnTo>
                  <a:lnTo>
                    <a:pt x="309" y="20918"/>
                  </a:lnTo>
                  <a:lnTo>
                    <a:pt x="239" y="20792"/>
                  </a:lnTo>
                  <a:lnTo>
                    <a:pt x="176" y="20667"/>
                  </a:lnTo>
                  <a:lnTo>
                    <a:pt x="124" y="20542"/>
                  </a:lnTo>
                  <a:lnTo>
                    <a:pt x="82" y="20415"/>
                  </a:lnTo>
                  <a:lnTo>
                    <a:pt x="47" y="20290"/>
                  </a:lnTo>
                  <a:lnTo>
                    <a:pt x="23" y="20165"/>
                  </a:lnTo>
                  <a:lnTo>
                    <a:pt x="6" y="20041"/>
                  </a:lnTo>
                  <a:lnTo>
                    <a:pt x="0" y="19920"/>
                  </a:lnTo>
                  <a:lnTo>
                    <a:pt x="1" y="19800"/>
                  </a:lnTo>
                  <a:lnTo>
                    <a:pt x="10" y="19681"/>
                  </a:lnTo>
                  <a:lnTo>
                    <a:pt x="28" y="19566"/>
                  </a:lnTo>
                  <a:lnTo>
                    <a:pt x="56" y="19451"/>
                  </a:lnTo>
                  <a:lnTo>
                    <a:pt x="90" y="19341"/>
                  </a:lnTo>
                  <a:lnTo>
                    <a:pt x="134" y="19234"/>
                  </a:lnTo>
                  <a:lnTo>
                    <a:pt x="185" y="19129"/>
                  </a:lnTo>
                  <a:lnTo>
                    <a:pt x="245" y="19029"/>
                  </a:lnTo>
                  <a:lnTo>
                    <a:pt x="312" y="18934"/>
                  </a:lnTo>
                  <a:lnTo>
                    <a:pt x="387" y="18841"/>
                  </a:lnTo>
                  <a:lnTo>
                    <a:pt x="470" y="18755"/>
                  </a:lnTo>
                  <a:lnTo>
                    <a:pt x="560" y="18673"/>
                  </a:lnTo>
                  <a:lnTo>
                    <a:pt x="659" y="18596"/>
                  </a:lnTo>
                  <a:lnTo>
                    <a:pt x="764" y="18525"/>
                  </a:lnTo>
                  <a:lnTo>
                    <a:pt x="877" y="18461"/>
                  </a:lnTo>
                  <a:lnTo>
                    <a:pt x="998" y="18401"/>
                  </a:lnTo>
                  <a:lnTo>
                    <a:pt x="1124" y="18350"/>
                  </a:lnTo>
                  <a:lnTo>
                    <a:pt x="1258" y="18305"/>
                  </a:lnTo>
                  <a:lnTo>
                    <a:pt x="1399" y="18267"/>
                  </a:lnTo>
                  <a:lnTo>
                    <a:pt x="1547" y="18235"/>
                  </a:lnTo>
                  <a:lnTo>
                    <a:pt x="1702" y="18212"/>
                  </a:lnTo>
                  <a:lnTo>
                    <a:pt x="1864" y="18198"/>
                  </a:lnTo>
                  <a:lnTo>
                    <a:pt x="2079" y="18016"/>
                  </a:lnTo>
                  <a:lnTo>
                    <a:pt x="659" y="16315"/>
                  </a:lnTo>
                  <a:lnTo>
                    <a:pt x="2312" y="14647"/>
                  </a:lnTo>
                  <a:lnTo>
                    <a:pt x="2614" y="14917"/>
                  </a:lnTo>
                  <a:lnTo>
                    <a:pt x="2922" y="15178"/>
                  </a:lnTo>
                  <a:lnTo>
                    <a:pt x="3235" y="15429"/>
                  </a:lnTo>
                  <a:lnTo>
                    <a:pt x="3556" y="15670"/>
                  </a:lnTo>
                  <a:lnTo>
                    <a:pt x="3882" y="15901"/>
                  </a:lnTo>
                  <a:lnTo>
                    <a:pt x="4215" y="16123"/>
                  </a:lnTo>
                  <a:lnTo>
                    <a:pt x="4552" y="16331"/>
                  </a:lnTo>
                  <a:lnTo>
                    <a:pt x="4894" y="16530"/>
                  </a:lnTo>
                  <a:lnTo>
                    <a:pt x="5242" y="16717"/>
                  </a:lnTo>
                  <a:lnTo>
                    <a:pt x="5594" y="16890"/>
                  </a:lnTo>
                  <a:lnTo>
                    <a:pt x="5949" y="17052"/>
                  </a:lnTo>
                  <a:lnTo>
                    <a:pt x="6310" y="17200"/>
                  </a:lnTo>
                  <a:lnTo>
                    <a:pt x="6674" y="17335"/>
                  </a:lnTo>
                  <a:lnTo>
                    <a:pt x="7043" y="17455"/>
                  </a:lnTo>
                  <a:lnTo>
                    <a:pt x="7416" y="17561"/>
                  </a:lnTo>
                  <a:lnTo>
                    <a:pt x="7792" y="17654"/>
                  </a:lnTo>
                  <a:lnTo>
                    <a:pt x="8171" y="17731"/>
                  </a:lnTo>
                  <a:lnTo>
                    <a:pt x="8553" y="17791"/>
                  </a:lnTo>
                  <a:lnTo>
                    <a:pt x="8938" y="17837"/>
                  </a:lnTo>
                  <a:lnTo>
                    <a:pt x="9324" y="17865"/>
                  </a:lnTo>
                  <a:lnTo>
                    <a:pt x="9714" y="17877"/>
                  </a:lnTo>
                  <a:lnTo>
                    <a:pt x="10106" y="17872"/>
                  </a:lnTo>
                  <a:lnTo>
                    <a:pt x="10499" y="17850"/>
                  </a:lnTo>
                  <a:lnTo>
                    <a:pt x="10894" y="17809"/>
                  </a:lnTo>
                  <a:lnTo>
                    <a:pt x="11290" y="17751"/>
                  </a:lnTo>
                  <a:lnTo>
                    <a:pt x="11688" y="17673"/>
                  </a:lnTo>
                  <a:lnTo>
                    <a:pt x="12087" y="17575"/>
                  </a:lnTo>
                  <a:lnTo>
                    <a:pt x="12486" y="17459"/>
                  </a:lnTo>
                  <a:lnTo>
                    <a:pt x="12886" y="17323"/>
                  </a:lnTo>
                  <a:lnTo>
                    <a:pt x="13286" y="17165"/>
                  </a:lnTo>
                  <a:lnTo>
                    <a:pt x="13687" y="16987"/>
                  </a:lnTo>
                  <a:lnTo>
                    <a:pt x="14088" y="16788"/>
                  </a:lnTo>
                  <a:lnTo>
                    <a:pt x="7006" y="10061"/>
                  </a:lnTo>
                  <a:lnTo>
                    <a:pt x="5054" y="12054"/>
                  </a:lnTo>
                  <a:lnTo>
                    <a:pt x="1912" y="8966"/>
                  </a:lnTo>
                  <a:lnTo>
                    <a:pt x="7308" y="3368"/>
                  </a:lnTo>
                  <a:lnTo>
                    <a:pt x="7430" y="3397"/>
                  </a:lnTo>
                  <a:lnTo>
                    <a:pt x="7553" y="3421"/>
                  </a:lnTo>
                  <a:lnTo>
                    <a:pt x="7674" y="3444"/>
                  </a:lnTo>
                  <a:lnTo>
                    <a:pt x="7793" y="3462"/>
                  </a:lnTo>
                  <a:lnTo>
                    <a:pt x="7912" y="3480"/>
                  </a:lnTo>
                  <a:lnTo>
                    <a:pt x="8030" y="3492"/>
                  </a:lnTo>
                  <a:lnTo>
                    <a:pt x="8147" y="3503"/>
                  </a:lnTo>
                  <a:lnTo>
                    <a:pt x="8262" y="3509"/>
                  </a:lnTo>
                  <a:lnTo>
                    <a:pt x="8378" y="3513"/>
                  </a:lnTo>
                  <a:lnTo>
                    <a:pt x="8491" y="3513"/>
                  </a:lnTo>
                  <a:lnTo>
                    <a:pt x="8603" y="3511"/>
                  </a:lnTo>
                  <a:lnTo>
                    <a:pt x="8717" y="3505"/>
                  </a:lnTo>
                  <a:lnTo>
                    <a:pt x="8827" y="3496"/>
                  </a:lnTo>
                  <a:lnTo>
                    <a:pt x="8936" y="3483"/>
                  </a:lnTo>
                  <a:lnTo>
                    <a:pt x="9043" y="3466"/>
                  </a:lnTo>
                  <a:lnTo>
                    <a:pt x="9152" y="3448"/>
                  </a:lnTo>
                  <a:lnTo>
                    <a:pt x="9259" y="3423"/>
                  </a:lnTo>
                  <a:lnTo>
                    <a:pt x="9363" y="3397"/>
                  </a:lnTo>
                  <a:lnTo>
                    <a:pt x="9468" y="3367"/>
                  </a:lnTo>
                  <a:lnTo>
                    <a:pt x="9570" y="3332"/>
                  </a:lnTo>
                  <a:lnTo>
                    <a:pt x="9671" y="3294"/>
                  </a:lnTo>
                  <a:lnTo>
                    <a:pt x="9771" y="3253"/>
                  </a:lnTo>
                  <a:lnTo>
                    <a:pt x="9871" y="3207"/>
                  </a:lnTo>
                  <a:lnTo>
                    <a:pt x="9969" y="3159"/>
                  </a:lnTo>
                  <a:lnTo>
                    <a:pt x="10066" y="3105"/>
                  </a:lnTo>
                  <a:lnTo>
                    <a:pt x="10161" y="3048"/>
                  </a:lnTo>
                  <a:lnTo>
                    <a:pt x="10257" y="2987"/>
                  </a:lnTo>
                  <a:lnTo>
                    <a:pt x="10348" y="2922"/>
                  </a:lnTo>
                  <a:lnTo>
                    <a:pt x="10440" y="2853"/>
                  </a:lnTo>
                  <a:lnTo>
                    <a:pt x="10531" y="2781"/>
                  </a:lnTo>
                  <a:lnTo>
                    <a:pt x="10620" y="2704"/>
                  </a:lnTo>
                  <a:lnTo>
                    <a:pt x="10708" y="2622"/>
                  </a:lnTo>
                  <a:lnTo>
                    <a:pt x="12414" y="4339"/>
                  </a:lnTo>
                  <a:lnTo>
                    <a:pt x="9703" y="7190"/>
                  </a:lnTo>
                  <a:lnTo>
                    <a:pt x="16929" y="14235"/>
                  </a:lnTo>
                  <a:lnTo>
                    <a:pt x="17150" y="13827"/>
                  </a:lnTo>
                  <a:lnTo>
                    <a:pt x="17343" y="13397"/>
                  </a:lnTo>
                  <a:lnTo>
                    <a:pt x="17505" y="12952"/>
                  </a:lnTo>
                  <a:lnTo>
                    <a:pt x="17639" y="12489"/>
                  </a:lnTo>
                  <a:lnTo>
                    <a:pt x="17743" y="12015"/>
                  </a:lnTo>
                  <a:lnTo>
                    <a:pt x="17820" y="11528"/>
                  </a:lnTo>
                  <a:lnTo>
                    <a:pt x="17868" y="11032"/>
                  </a:lnTo>
                  <a:lnTo>
                    <a:pt x="17888" y="10525"/>
                  </a:lnTo>
                  <a:lnTo>
                    <a:pt x="17880" y="10013"/>
                  </a:lnTo>
                  <a:lnTo>
                    <a:pt x="17846" y="9494"/>
                  </a:lnTo>
                  <a:lnTo>
                    <a:pt x="17784" y="8971"/>
                  </a:lnTo>
                  <a:lnTo>
                    <a:pt x="17697" y="8447"/>
                  </a:lnTo>
                  <a:lnTo>
                    <a:pt x="17583" y="7921"/>
                  </a:lnTo>
                  <a:lnTo>
                    <a:pt x="17442" y="7397"/>
                  </a:lnTo>
                  <a:lnTo>
                    <a:pt x="17276" y="6876"/>
                  </a:lnTo>
                  <a:lnTo>
                    <a:pt x="17084" y="6358"/>
                  </a:lnTo>
                  <a:lnTo>
                    <a:pt x="16869" y="5846"/>
                  </a:lnTo>
                  <a:lnTo>
                    <a:pt x="16626" y="5343"/>
                  </a:lnTo>
                  <a:lnTo>
                    <a:pt x="16360" y="4848"/>
                  </a:lnTo>
                  <a:lnTo>
                    <a:pt x="16072" y="4364"/>
                  </a:lnTo>
                  <a:lnTo>
                    <a:pt x="15758" y="3893"/>
                  </a:lnTo>
                  <a:lnTo>
                    <a:pt x="15421" y="3437"/>
                  </a:lnTo>
                  <a:lnTo>
                    <a:pt x="15060" y="2995"/>
                  </a:lnTo>
                  <a:lnTo>
                    <a:pt x="14678" y="2570"/>
                  </a:lnTo>
                  <a:lnTo>
                    <a:pt x="14273" y="2165"/>
                  </a:lnTo>
                  <a:lnTo>
                    <a:pt x="13846" y="1782"/>
                  </a:lnTo>
                  <a:lnTo>
                    <a:pt x="13397" y="1418"/>
                  </a:lnTo>
                  <a:lnTo>
                    <a:pt x="12927" y="1080"/>
                  </a:lnTo>
                  <a:lnTo>
                    <a:pt x="12434" y="767"/>
                  </a:lnTo>
                  <a:lnTo>
                    <a:pt x="11921" y="483"/>
                  </a:lnTo>
                  <a:lnTo>
                    <a:pt x="11389" y="227"/>
                  </a:lnTo>
                  <a:lnTo>
                    <a:pt x="10834" y="0"/>
                  </a:lnTo>
                  <a:close/>
                </a:path>
              </a:pathLst>
            </a:custGeom>
            <a:solidFill>
              <a:srgbClr val="FFD797"/>
            </a:solidFill>
            <a:ln cap="flat" cmpd="sng">
              <a:noFill/>
              <a:prstDash val="solid"/>
              <a:round/>
            </a:ln>
          </p:spPr>
        </p:sp>
      </p:grpSp>
    </p:spTree>
    <p:extLst>
      <p:ext uri="{BB962C8B-B14F-4D97-AF65-F5344CB8AC3E}">
        <p14:creationId xmlns:p14="http://schemas.microsoft.com/office/powerpoint/2010/main" val="1442177137"/>
      </p:ext>
    </p:extLst>
  </p:cSld>
  <p:clrMapOvr>
    <a:masterClrMapping/>
  </p:clrMapOvr>
  <p:transition spd="slow" advTm="2000">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82"/>
                                        </p:tgtEl>
                                        <p:attrNameLst>
                                          <p:attrName>style.visibility</p:attrName>
                                        </p:attrNameLst>
                                      </p:cBhvr>
                                      <p:to>
                                        <p:strVal val="visible"/>
                                      </p:to>
                                    </p:set>
                                    <p:animEffect transition="in" filter="barn(inVertical)">
                                      <p:cBhvr>
                                        <p:cTn id="7" dur="400"/>
                                        <p:tgtEl>
                                          <p:spTgt spid="82"/>
                                        </p:tgtEl>
                                      </p:cBhvr>
                                    </p:animEffect>
                                  </p:childTnLst>
                                </p:cTn>
                              </p:par>
                              <p:par>
                                <p:cTn id="8" presetID="2" presetClass="entr" presetSubtype="8" fill="hold" nodeType="withEffect">
                                  <p:stCondLst>
                                    <p:cond delay="0"/>
                                  </p:stCondLst>
                                  <p:childTnLst>
                                    <p:set>
                                      <p:cBhvr>
                                        <p:cTn id="9" dur="1" fill="hold">
                                          <p:stCondLst>
                                            <p:cond delay="0"/>
                                          </p:stCondLst>
                                        </p:cTn>
                                        <p:tgtEl>
                                          <p:spTgt spid="81"/>
                                        </p:tgtEl>
                                        <p:attrNameLst>
                                          <p:attrName>style.visibility</p:attrName>
                                        </p:attrNameLst>
                                      </p:cBhvr>
                                      <p:to>
                                        <p:strVal val="visible"/>
                                      </p:to>
                                    </p:set>
                                    <p:anim calcmode="lin" valueType="num">
                                      <p:cBhvr additive="base">
                                        <p:cTn id="10" dur="2000" fill="hold"/>
                                        <p:tgtEl>
                                          <p:spTgt spid="81"/>
                                        </p:tgtEl>
                                        <p:attrNameLst>
                                          <p:attrName>ppt_x</p:attrName>
                                        </p:attrNameLst>
                                      </p:cBhvr>
                                      <p:tavLst>
                                        <p:tav tm="0">
                                          <p:val>
                                            <p:strVal val="0-#ppt_w/2"/>
                                          </p:val>
                                        </p:tav>
                                        <p:tav tm="100000">
                                          <p:val>
                                            <p:strVal val="#ppt_x"/>
                                          </p:val>
                                        </p:tav>
                                      </p:tavLst>
                                    </p:anim>
                                    <p:anim calcmode="lin" valueType="num">
                                      <p:cBhvr additive="base">
                                        <p:cTn id="11" dur="2000" fill="hold"/>
                                        <p:tgtEl>
                                          <p:spTgt spid="81"/>
                                        </p:tgtEl>
                                        <p:attrNameLst>
                                          <p:attrName>ppt_y</p:attrName>
                                        </p:attrNameLst>
                                      </p:cBhvr>
                                      <p:tavLst>
                                        <p:tav tm="0">
                                          <p:val>
                                            <p:strVal val="#ppt_y"/>
                                          </p:val>
                                        </p:tav>
                                        <p:tav tm="100000">
                                          <p:val>
                                            <p:strVal val="#ppt_y"/>
                                          </p:val>
                                        </p:tav>
                                      </p:tavLst>
                                    </p:anim>
                                  </p:childTnLst>
                                </p:cTn>
                              </p:par>
                            </p:childTnLst>
                          </p:cTn>
                        </p:par>
                        <p:par>
                          <p:cTn id="12" fill="hold" nodeType="withGroup">
                            <p:stCondLst>
                              <p:cond delay="2000"/>
                            </p:stCondLst>
                            <p:childTnLst>
                              <p:par>
                                <p:cTn id="13" presetID="42" presetClass="entr" presetSubtype="0" fill="hold" grpId="0" nodeType="afterEffect">
                                  <p:stCondLst>
                                    <p:cond delay="0"/>
                                  </p:stCondLst>
                                  <p:childTnLst>
                                    <p:set>
                                      <p:cBhvr>
                                        <p:cTn id="14" dur="1" fill="hold">
                                          <p:stCondLst>
                                            <p:cond delay="0"/>
                                          </p:stCondLst>
                                        </p:cTn>
                                        <p:tgtEl>
                                          <p:spTgt spid="86"/>
                                        </p:tgtEl>
                                        <p:attrNameLst>
                                          <p:attrName>style.visibility</p:attrName>
                                        </p:attrNameLst>
                                      </p:cBhvr>
                                      <p:to>
                                        <p:strVal val="visible"/>
                                      </p:to>
                                    </p:set>
                                    <p:animEffect transition="in" filter="fade">
                                      <p:cBhvr>
                                        <p:cTn id="15" dur="1000"/>
                                        <p:tgtEl>
                                          <p:spTgt spid="86"/>
                                        </p:tgtEl>
                                      </p:cBhvr>
                                    </p:animEffect>
                                    <p:anim calcmode="lin" valueType="num">
                                      <p:cBhvr>
                                        <p:cTn id="16" dur="1000" fill="hold"/>
                                        <p:tgtEl>
                                          <p:spTgt spid="86"/>
                                        </p:tgtEl>
                                        <p:attrNameLst>
                                          <p:attrName>ppt_x</p:attrName>
                                        </p:attrNameLst>
                                      </p:cBhvr>
                                      <p:tavLst>
                                        <p:tav tm="0">
                                          <p:val>
                                            <p:strVal val="#ppt_x"/>
                                          </p:val>
                                        </p:tav>
                                        <p:tav tm="100000">
                                          <p:val>
                                            <p:strVal val="#ppt_x"/>
                                          </p:val>
                                        </p:tav>
                                      </p:tavLst>
                                    </p:anim>
                                    <p:anim calcmode="lin" valueType="num">
                                      <p:cBhvr>
                                        <p:cTn id="17" dur="1000" fill="hold"/>
                                        <p:tgtEl>
                                          <p:spTgt spid="86"/>
                                        </p:tgtEl>
                                        <p:attrNameLst>
                                          <p:attrName>ppt_y</p:attrName>
                                        </p:attrNameLst>
                                      </p:cBhvr>
                                      <p:tavLst>
                                        <p:tav tm="0">
                                          <p:val>
                                            <p:strVal val="#ppt_y+.1"/>
                                          </p:val>
                                        </p:tav>
                                        <p:tav tm="100000">
                                          <p:val>
                                            <p:strVal val="#ppt_y"/>
                                          </p:val>
                                        </p:tav>
                                      </p:tavLst>
                                    </p:anim>
                                  </p:childTnLst>
                                </p:cTn>
                              </p:par>
                            </p:childTnLst>
                          </p:cTn>
                        </p:par>
                        <p:par>
                          <p:cTn id="18" fill="hold">
                            <p:stCondLst>
                              <p:cond delay="3000"/>
                            </p:stCondLst>
                            <p:childTnLst>
                              <p:par>
                                <p:cTn id="19" presetID="2" presetClass="entr" presetSubtype="2" fill="hold" grpId="0" nodeType="afterEffect">
                                  <p:stCondLst>
                                    <p:cond delay="0"/>
                                  </p:stCondLst>
                                  <p:childTnLst>
                                    <p:set>
                                      <p:cBhvr>
                                        <p:cTn id="20" dur="1" fill="hold">
                                          <p:stCondLst>
                                            <p:cond delay="0"/>
                                          </p:stCondLst>
                                        </p:cTn>
                                        <p:tgtEl>
                                          <p:spTgt spid="80"/>
                                        </p:tgtEl>
                                        <p:attrNameLst>
                                          <p:attrName>style.visibility</p:attrName>
                                        </p:attrNameLst>
                                      </p:cBhvr>
                                      <p:to>
                                        <p:strVal val="visible"/>
                                      </p:to>
                                    </p:set>
                                    <p:anim calcmode="lin" valueType="num">
                                      <p:cBhvr additive="base">
                                        <p:cTn id="21" dur="500" fill="hold"/>
                                        <p:tgtEl>
                                          <p:spTgt spid="80"/>
                                        </p:tgtEl>
                                        <p:attrNameLst>
                                          <p:attrName>ppt_x</p:attrName>
                                        </p:attrNameLst>
                                      </p:cBhvr>
                                      <p:tavLst>
                                        <p:tav tm="0">
                                          <p:val>
                                            <p:strVal val="1+#ppt_w/2"/>
                                          </p:val>
                                        </p:tav>
                                        <p:tav tm="100000">
                                          <p:val>
                                            <p:strVal val="#ppt_x"/>
                                          </p:val>
                                        </p:tav>
                                      </p:tavLst>
                                    </p:anim>
                                    <p:anim calcmode="lin" valueType="num">
                                      <p:cBhvr additive="base">
                                        <p:cTn id="22" dur="500" fill="hold"/>
                                        <p:tgtEl>
                                          <p:spTgt spid="80"/>
                                        </p:tgtEl>
                                        <p:attrNameLst>
                                          <p:attrName>ppt_y</p:attrName>
                                        </p:attrNameLst>
                                      </p:cBhvr>
                                      <p:tavLst>
                                        <p:tav tm="0">
                                          <p:val>
                                            <p:strVal val="#ppt_y"/>
                                          </p:val>
                                        </p:tav>
                                        <p:tav tm="100000">
                                          <p:val>
                                            <p:strVal val="#ppt_y"/>
                                          </p:val>
                                        </p:tav>
                                      </p:tavLst>
                                    </p:anim>
                                  </p:childTnLst>
                                </p:cTn>
                              </p:par>
                            </p:childTnLst>
                          </p:cTn>
                        </p:par>
                        <p:par>
                          <p:cTn id="23" fill="hold" nodeType="withGroup">
                            <p:stCondLst>
                              <p:cond delay="3500"/>
                            </p:stCondLst>
                            <p:childTnLst>
                              <p:par>
                                <p:cTn id="24" presetID="56" presetClass="entr" presetSubtype="0" fill="hold" grpId="0" nodeType="afterEffect">
                                  <p:stCondLst>
                                    <p:cond delay="0"/>
                                  </p:stCondLst>
                                  <p:iterate type="lt">
                                    <p:tmPct val="10000"/>
                                  </p:iterate>
                                  <p:childTnLst>
                                    <p:set>
                                      <p:cBhvr>
                                        <p:cTn id="25" dur="1" fill="hold">
                                          <p:stCondLst>
                                            <p:cond delay="0"/>
                                          </p:stCondLst>
                                        </p:cTn>
                                        <p:tgtEl>
                                          <p:spTgt spid="83"/>
                                        </p:tgtEl>
                                        <p:attrNameLst>
                                          <p:attrName>style.visibility</p:attrName>
                                        </p:attrNameLst>
                                      </p:cBhvr>
                                      <p:to>
                                        <p:strVal val="visible"/>
                                      </p:to>
                                    </p:set>
                                    <p:anim by="(-#ppt_w*2)" calcmode="lin" valueType="num">
                                      <p:cBhvr rctx="PPT">
                                        <p:cTn id="26" dur="500" autoRev="1" fill="hold">
                                          <p:stCondLst>
                                            <p:cond delay="0"/>
                                          </p:stCondLst>
                                        </p:cTn>
                                        <p:tgtEl>
                                          <p:spTgt spid="83"/>
                                        </p:tgtEl>
                                        <p:attrNameLst>
                                          <p:attrName>ppt_w</p:attrName>
                                        </p:attrNameLst>
                                      </p:cBhvr>
                                    </p:anim>
                                    <p:anim by="(#ppt_w*0.50)" calcmode="lin" valueType="num">
                                      <p:cBhvr>
                                        <p:cTn id="27" dur="500" decel="50000" autoRev="1" fill="hold">
                                          <p:stCondLst>
                                            <p:cond delay="0"/>
                                          </p:stCondLst>
                                        </p:cTn>
                                        <p:tgtEl>
                                          <p:spTgt spid="83"/>
                                        </p:tgtEl>
                                        <p:attrNameLst>
                                          <p:attrName>ppt_x</p:attrName>
                                        </p:attrNameLst>
                                      </p:cBhvr>
                                    </p:anim>
                                    <p:anim from="(-#ppt_h/2)" to="(#ppt_y)" calcmode="lin" valueType="num">
                                      <p:cBhvr>
                                        <p:cTn id="28" dur="1000" fill="hold">
                                          <p:stCondLst>
                                            <p:cond delay="0"/>
                                          </p:stCondLst>
                                        </p:cTn>
                                        <p:tgtEl>
                                          <p:spTgt spid="83"/>
                                        </p:tgtEl>
                                        <p:attrNameLst>
                                          <p:attrName>ppt_y</p:attrName>
                                        </p:attrNameLst>
                                      </p:cBhvr>
                                    </p:anim>
                                    <p:animRot by="21600000">
                                      <p:cBhvr>
                                        <p:cTn id="29" dur="1000" fill="hold">
                                          <p:stCondLst>
                                            <p:cond delay="0"/>
                                          </p:stCondLst>
                                        </p:cTn>
                                        <p:tgtEl>
                                          <p:spTgt spid="8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animBg="1"/>
      <p:bldP spid="83" grpId="0"/>
      <p:bldP spid="86" grpId="0" animBg="1"/>
    </p:bldLst>
  </p:timing>
</p:sld>
</file>

<file path=ppt/slides/slide40.xml><?xml version="1.0" encoding="utf-8"?>
<p:sld xmlns:a="http://schemas.openxmlformats.org/drawingml/2006/main" xmlns:r="http://schemas.openxmlformats.org/officeDocument/2006/relationships" xmlns:p="http://schemas.openxmlformats.org/presentationml/2006/main" showMasterSp="0">
  <p:cSld>
    <p:bg>
      <p:bgPr>
        <a:blipFill>
          <a:blip r:embed="rId3"/>
          <a:stretch/>
        </a:blipFill>
        <a:effectLst/>
      </p:bgPr>
    </p:bg>
    <p:spTree>
      <p:nvGrpSpPr>
        <p:cNvPr id="1" name=""/>
        <p:cNvGrpSpPr/>
        <p:nvPr/>
      </p:nvGrpSpPr>
      <p:grpSpPr>
        <a:xfrm>
          <a:off x="0" y="0"/>
          <a:ext cx="0" cy="0"/>
          <a:chOff x="0" y="0"/>
          <a:chExt cx="0" cy="0"/>
        </a:xfrm>
      </p:grpSpPr>
      <p:sp>
        <p:nvSpPr>
          <p:cNvPr id="391" name="矩形"/>
          <p:cNvSpPr>
            <a:spLocks/>
          </p:cNvSpPr>
          <p:nvPr/>
        </p:nvSpPr>
        <p:spPr>
          <a:xfrm>
            <a:off x="1700250" y="1442210"/>
            <a:ext cx="6112110" cy="1007821"/>
          </a:xfrm>
          <a:prstGeom prst="rect">
            <a:avLst/>
          </a:prstGeom>
          <a:noFill/>
          <a:ln w="12700" cap="flat" cmpd="sng">
            <a:noFill/>
            <a:prstDash val="solid"/>
            <a:miter/>
          </a:ln>
        </p:spPr>
        <p:txBody>
          <a:bodyPr vert="horz" wrap="square" lIns="0" tIns="45720" rIns="0" bIns="45720" anchor="ctr" anchorCtr="0">
            <a:prstTxWarp prst="textNoShape">
              <a:avLst/>
            </a:prstTxWarp>
          </a:bodyPr>
          <a:lstStyle/>
          <a:p>
            <a:pPr marL="0" indent="0" algn="ctr" eaLnBrk="1" latinLnBrk="0" hangingPunct="1">
              <a:lnSpc>
                <a:spcPct val="100000"/>
              </a:lnSpc>
              <a:spcBef>
                <a:spcPts val="0"/>
              </a:spcBef>
              <a:spcAft>
                <a:spcPts val="0"/>
              </a:spcAft>
              <a:buNone/>
            </a:pPr>
            <a:r>
              <a:rPr lang="zh-CN" altLang="en-US" sz="5500" b="0" i="0" u="none" strike="noStrike" kern="1200" cap="none" spc="0" baseline="0">
                <a:solidFill>
                  <a:srgbClr val="AE0E16"/>
                </a:solidFill>
                <a:latin typeface="李旭科书法" pitchFamily="2" charset="-122"/>
                <a:ea typeface="李旭科书法" pitchFamily="2" charset="-122"/>
                <a:cs typeface="Calibri" charset="0"/>
              </a:rPr>
              <a:t>感谢聆听，致谢！</a:t>
            </a:r>
          </a:p>
        </p:txBody>
      </p:sp>
      <p:sp>
        <p:nvSpPr>
          <p:cNvPr id="392" name="曲线"/>
          <p:cNvSpPr>
            <a:spLocks/>
          </p:cNvSpPr>
          <p:nvPr/>
        </p:nvSpPr>
        <p:spPr>
          <a:xfrm>
            <a:off x="4292538" y="339501"/>
            <a:ext cx="927534" cy="945901"/>
          </a:xfrm>
          <a:custGeom>
            <a:avLst/>
            <a:gdLst>
              <a:gd name="T1" fmla="*/ 0 w 21600"/>
              <a:gd name="T2" fmla="*/ 0 h 21600"/>
              <a:gd name="T3" fmla="*/ 21600 w 21600"/>
              <a:gd name="T4" fmla="*/ 21600 h 21600"/>
            </a:gdLst>
            <a:ahLst/>
            <a:cxnLst/>
            <a:rect l="T1" t="T2" r="T3" b="T4"/>
            <a:pathLst>
              <a:path w="21600" h="21600">
                <a:moveTo>
                  <a:pt x="10834" y="0"/>
                </a:moveTo>
                <a:lnTo>
                  <a:pt x="11700" y="57"/>
                </a:lnTo>
                <a:lnTo>
                  <a:pt x="12534" y="173"/>
                </a:lnTo>
                <a:lnTo>
                  <a:pt x="13338" y="340"/>
                </a:lnTo>
                <a:lnTo>
                  <a:pt x="14107" y="557"/>
                </a:lnTo>
                <a:lnTo>
                  <a:pt x="14842" y="824"/>
                </a:lnTo>
                <a:lnTo>
                  <a:pt x="15544" y="1134"/>
                </a:lnTo>
                <a:lnTo>
                  <a:pt x="16212" y="1489"/>
                </a:lnTo>
                <a:lnTo>
                  <a:pt x="16844" y="1882"/>
                </a:lnTo>
                <a:lnTo>
                  <a:pt x="17437" y="2314"/>
                </a:lnTo>
                <a:lnTo>
                  <a:pt x="17997" y="2782"/>
                </a:lnTo>
                <a:lnTo>
                  <a:pt x="18518" y="3281"/>
                </a:lnTo>
                <a:lnTo>
                  <a:pt x="18999" y="3811"/>
                </a:lnTo>
                <a:lnTo>
                  <a:pt x="19443" y="4370"/>
                </a:lnTo>
                <a:lnTo>
                  <a:pt x="19847" y="4952"/>
                </a:lnTo>
                <a:lnTo>
                  <a:pt x="20211" y="5555"/>
                </a:lnTo>
                <a:lnTo>
                  <a:pt x="20534" y="6182"/>
                </a:lnTo>
                <a:lnTo>
                  <a:pt x="20817" y="6824"/>
                </a:lnTo>
                <a:lnTo>
                  <a:pt x="21057" y="7483"/>
                </a:lnTo>
                <a:lnTo>
                  <a:pt x="21253" y="8153"/>
                </a:lnTo>
                <a:lnTo>
                  <a:pt x="21405" y="8831"/>
                </a:lnTo>
                <a:lnTo>
                  <a:pt x="21516" y="9518"/>
                </a:lnTo>
                <a:lnTo>
                  <a:pt x="21579" y="10209"/>
                </a:lnTo>
                <a:lnTo>
                  <a:pt x="21598" y="10903"/>
                </a:lnTo>
                <a:lnTo>
                  <a:pt x="21571" y="11598"/>
                </a:lnTo>
                <a:lnTo>
                  <a:pt x="21497" y="12288"/>
                </a:lnTo>
                <a:lnTo>
                  <a:pt x="21373" y="12973"/>
                </a:lnTo>
                <a:lnTo>
                  <a:pt x="21203" y="13649"/>
                </a:lnTo>
                <a:lnTo>
                  <a:pt x="20984" y="14316"/>
                </a:lnTo>
                <a:lnTo>
                  <a:pt x="20717" y="14969"/>
                </a:lnTo>
                <a:lnTo>
                  <a:pt x="20399" y="15607"/>
                </a:lnTo>
                <a:lnTo>
                  <a:pt x="20028" y="16226"/>
                </a:lnTo>
                <a:lnTo>
                  <a:pt x="19608" y="16826"/>
                </a:lnTo>
                <a:lnTo>
                  <a:pt x="21600" y="18686"/>
                </a:lnTo>
                <a:lnTo>
                  <a:pt x="18928" y="21421"/>
                </a:lnTo>
                <a:lnTo>
                  <a:pt x="16966" y="19519"/>
                </a:lnTo>
                <a:lnTo>
                  <a:pt x="16555" y="19763"/>
                </a:lnTo>
                <a:lnTo>
                  <a:pt x="16142" y="19992"/>
                </a:lnTo>
                <a:lnTo>
                  <a:pt x="15728" y="20204"/>
                </a:lnTo>
                <a:lnTo>
                  <a:pt x="15313" y="20399"/>
                </a:lnTo>
                <a:lnTo>
                  <a:pt x="14896" y="20581"/>
                </a:lnTo>
                <a:lnTo>
                  <a:pt x="14479" y="20745"/>
                </a:lnTo>
                <a:lnTo>
                  <a:pt x="14060" y="20894"/>
                </a:lnTo>
                <a:lnTo>
                  <a:pt x="13641" y="21025"/>
                </a:lnTo>
                <a:lnTo>
                  <a:pt x="13222" y="21141"/>
                </a:lnTo>
                <a:lnTo>
                  <a:pt x="12802" y="21241"/>
                </a:lnTo>
                <a:lnTo>
                  <a:pt x="12382" y="21324"/>
                </a:lnTo>
                <a:lnTo>
                  <a:pt x="11961" y="21390"/>
                </a:lnTo>
                <a:lnTo>
                  <a:pt x="11540" y="21442"/>
                </a:lnTo>
                <a:lnTo>
                  <a:pt x="11119" y="21476"/>
                </a:lnTo>
                <a:lnTo>
                  <a:pt x="10698" y="21492"/>
                </a:lnTo>
                <a:lnTo>
                  <a:pt x="10277" y="21493"/>
                </a:lnTo>
                <a:lnTo>
                  <a:pt x="9856" y="21477"/>
                </a:lnTo>
                <a:lnTo>
                  <a:pt x="9435" y="21444"/>
                </a:lnTo>
                <a:lnTo>
                  <a:pt x="9015" y="21392"/>
                </a:lnTo>
                <a:lnTo>
                  <a:pt x="8595" y="21327"/>
                </a:lnTo>
                <a:lnTo>
                  <a:pt x="8176" y="21242"/>
                </a:lnTo>
                <a:lnTo>
                  <a:pt x="7757" y="21141"/>
                </a:lnTo>
                <a:lnTo>
                  <a:pt x="7339" y="21023"/>
                </a:lnTo>
                <a:lnTo>
                  <a:pt x="6923" y="20888"/>
                </a:lnTo>
                <a:lnTo>
                  <a:pt x="6507" y="20734"/>
                </a:lnTo>
                <a:lnTo>
                  <a:pt x="6093" y="20564"/>
                </a:lnTo>
                <a:lnTo>
                  <a:pt x="5679" y="20378"/>
                </a:lnTo>
                <a:lnTo>
                  <a:pt x="5267" y="20173"/>
                </a:lnTo>
                <a:lnTo>
                  <a:pt x="4857" y="19950"/>
                </a:lnTo>
                <a:lnTo>
                  <a:pt x="4447" y="19709"/>
                </a:lnTo>
                <a:lnTo>
                  <a:pt x="4037" y="19451"/>
                </a:lnTo>
                <a:lnTo>
                  <a:pt x="3631" y="19176"/>
                </a:lnTo>
                <a:lnTo>
                  <a:pt x="3328" y="19469"/>
                </a:lnTo>
                <a:lnTo>
                  <a:pt x="3349" y="19629"/>
                </a:lnTo>
                <a:lnTo>
                  <a:pt x="3358" y="19782"/>
                </a:lnTo>
                <a:lnTo>
                  <a:pt x="3358" y="19934"/>
                </a:lnTo>
                <a:lnTo>
                  <a:pt x="3346" y="20079"/>
                </a:lnTo>
                <a:lnTo>
                  <a:pt x="3325" y="20220"/>
                </a:lnTo>
                <a:lnTo>
                  <a:pt x="3295" y="20355"/>
                </a:lnTo>
                <a:lnTo>
                  <a:pt x="3254" y="20484"/>
                </a:lnTo>
                <a:lnTo>
                  <a:pt x="3207" y="20609"/>
                </a:lnTo>
                <a:lnTo>
                  <a:pt x="3151" y="20727"/>
                </a:lnTo>
                <a:lnTo>
                  <a:pt x="3087" y="20840"/>
                </a:lnTo>
                <a:lnTo>
                  <a:pt x="3015" y="20945"/>
                </a:lnTo>
                <a:lnTo>
                  <a:pt x="2937" y="21043"/>
                </a:lnTo>
                <a:lnTo>
                  <a:pt x="2851" y="21136"/>
                </a:lnTo>
                <a:lnTo>
                  <a:pt x="2759" y="21219"/>
                </a:lnTo>
                <a:lnTo>
                  <a:pt x="2662" y="21296"/>
                </a:lnTo>
                <a:lnTo>
                  <a:pt x="2559" y="21363"/>
                </a:lnTo>
                <a:lnTo>
                  <a:pt x="2451" y="21423"/>
                </a:lnTo>
                <a:lnTo>
                  <a:pt x="2338" y="21477"/>
                </a:lnTo>
                <a:lnTo>
                  <a:pt x="2220" y="21520"/>
                </a:lnTo>
                <a:lnTo>
                  <a:pt x="2098" y="21554"/>
                </a:lnTo>
                <a:lnTo>
                  <a:pt x="1975" y="21578"/>
                </a:lnTo>
                <a:lnTo>
                  <a:pt x="1847" y="21594"/>
                </a:lnTo>
                <a:lnTo>
                  <a:pt x="1716" y="21600"/>
                </a:lnTo>
                <a:lnTo>
                  <a:pt x="1583" y="21595"/>
                </a:lnTo>
                <a:lnTo>
                  <a:pt x="1449" y="21581"/>
                </a:lnTo>
                <a:lnTo>
                  <a:pt x="1310" y="21555"/>
                </a:lnTo>
                <a:lnTo>
                  <a:pt x="1173" y="21519"/>
                </a:lnTo>
                <a:lnTo>
                  <a:pt x="1035" y="21472"/>
                </a:lnTo>
                <a:lnTo>
                  <a:pt x="895" y="21413"/>
                </a:lnTo>
                <a:lnTo>
                  <a:pt x="756" y="21343"/>
                </a:lnTo>
                <a:lnTo>
                  <a:pt x="618" y="21261"/>
                </a:lnTo>
                <a:lnTo>
                  <a:pt x="478" y="21167"/>
                </a:lnTo>
                <a:lnTo>
                  <a:pt x="389" y="21042"/>
                </a:lnTo>
                <a:lnTo>
                  <a:pt x="309" y="20918"/>
                </a:lnTo>
                <a:lnTo>
                  <a:pt x="239" y="20792"/>
                </a:lnTo>
                <a:lnTo>
                  <a:pt x="176" y="20667"/>
                </a:lnTo>
                <a:lnTo>
                  <a:pt x="124" y="20542"/>
                </a:lnTo>
                <a:lnTo>
                  <a:pt x="82" y="20415"/>
                </a:lnTo>
                <a:lnTo>
                  <a:pt x="47" y="20290"/>
                </a:lnTo>
                <a:lnTo>
                  <a:pt x="23" y="20165"/>
                </a:lnTo>
                <a:lnTo>
                  <a:pt x="6" y="20041"/>
                </a:lnTo>
                <a:lnTo>
                  <a:pt x="0" y="19920"/>
                </a:lnTo>
                <a:lnTo>
                  <a:pt x="1" y="19800"/>
                </a:lnTo>
                <a:lnTo>
                  <a:pt x="10" y="19681"/>
                </a:lnTo>
                <a:lnTo>
                  <a:pt x="28" y="19566"/>
                </a:lnTo>
                <a:lnTo>
                  <a:pt x="56" y="19451"/>
                </a:lnTo>
                <a:lnTo>
                  <a:pt x="90" y="19341"/>
                </a:lnTo>
                <a:lnTo>
                  <a:pt x="134" y="19234"/>
                </a:lnTo>
                <a:lnTo>
                  <a:pt x="185" y="19129"/>
                </a:lnTo>
                <a:lnTo>
                  <a:pt x="245" y="19029"/>
                </a:lnTo>
                <a:lnTo>
                  <a:pt x="312" y="18934"/>
                </a:lnTo>
                <a:lnTo>
                  <a:pt x="387" y="18841"/>
                </a:lnTo>
                <a:lnTo>
                  <a:pt x="470" y="18755"/>
                </a:lnTo>
                <a:lnTo>
                  <a:pt x="560" y="18673"/>
                </a:lnTo>
                <a:lnTo>
                  <a:pt x="659" y="18596"/>
                </a:lnTo>
                <a:lnTo>
                  <a:pt x="764" y="18525"/>
                </a:lnTo>
                <a:lnTo>
                  <a:pt x="877" y="18461"/>
                </a:lnTo>
                <a:lnTo>
                  <a:pt x="998" y="18401"/>
                </a:lnTo>
                <a:lnTo>
                  <a:pt x="1124" y="18350"/>
                </a:lnTo>
                <a:lnTo>
                  <a:pt x="1258" y="18305"/>
                </a:lnTo>
                <a:lnTo>
                  <a:pt x="1399" y="18267"/>
                </a:lnTo>
                <a:lnTo>
                  <a:pt x="1547" y="18235"/>
                </a:lnTo>
                <a:lnTo>
                  <a:pt x="1702" y="18212"/>
                </a:lnTo>
                <a:lnTo>
                  <a:pt x="1864" y="18198"/>
                </a:lnTo>
                <a:lnTo>
                  <a:pt x="2079" y="18016"/>
                </a:lnTo>
                <a:lnTo>
                  <a:pt x="659" y="16315"/>
                </a:lnTo>
                <a:lnTo>
                  <a:pt x="2312" y="14647"/>
                </a:lnTo>
                <a:lnTo>
                  <a:pt x="2614" y="14917"/>
                </a:lnTo>
                <a:lnTo>
                  <a:pt x="2922" y="15178"/>
                </a:lnTo>
                <a:lnTo>
                  <a:pt x="3235" y="15429"/>
                </a:lnTo>
                <a:lnTo>
                  <a:pt x="3556" y="15670"/>
                </a:lnTo>
                <a:lnTo>
                  <a:pt x="3882" y="15901"/>
                </a:lnTo>
                <a:lnTo>
                  <a:pt x="4215" y="16123"/>
                </a:lnTo>
                <a:lnTo>
                  <a:pt x="4552" y="16331"/>
                </a:lnTo>
                <a:lnTo>
                  <a:pt x="4894" y="16530"/>
                </a:lnTo>
                <a:lnTo>
                  <a:pt x="5242" y="16717"/>
                </a:lnTo>
                <a:lnTo>
                  <a:pt x="5594" y="16890"/>
                </a:lnTo>
                <a:lnTo>
                  <a:pt x="5949" y="17052"/>
                </a:lnTo>
                <a:lnTo>
                  <a:pt x="6310" y="17200"/>
                </a:lnTo>
                <a:lnTo>
                  <a:pt x="6674" y="17335"/>
                </a:lnTo>
                <a:lnTo>
                  <a:pt x="7043" y="17455"/>
                </a:lnTo>
                <a:lnTo>
                  <a:pt x="7416" y="17561"/>
                </a:lnTo>
                <a:lnTo>
                  <a:pt x="7792" y="17654"/>
                </a:lnTo>
                <a:lnTo>
                  <a:pt x="8171" y="17731"/>
                </a:lnTo>
                <a:lnTo>
                  <a:pt x="8553" y="17791"/>
                </a:lnTo>
                <a:lnTo>
                  <a:pt x="8938" y="17837"/>
                </a:lnTo>
                <a:lnTo>
                  <a:pt x="9324" y="17865"/>
                </a:lnTo>
                <a:lnTo>
                  <a:pt x="9714" y="17877"/>
                </a:lnTo>
                <a:lnTo>
                  <a:pt x="10106" y="17872"/>
                </a:lnTo>
                <a:lnTo>
                  <a:pt x="10499" y="17850"/>
                </a:lnTo>
                <a:lnTo>
                  <a:pt x="10894" y="17809"/>
                </a:lnTo>
                <a:lnTo>
                  <a:pt x="11290" y="17751"/>
                </a:lnTo>
                <a:lnTo>
                  <a:pt x="11688" y="17673"/>
                </a:lnTo>
                <a:lnTo>
                  <a:pt x="12087" y="17575"/>
                </a:lnTo>
                <a:lnTo>
                  <a:pt x="12486" y="17459"/>
                </a:lnTo>
                <a:lnTo>
                  <a:pt x="12886" y="17323"/>
                </a:lnTo>
                <a:lnTo>
                  <a:pt x="13286" y="17165"/>
                </a:lnTo>
                <a:lnTo>
                  <a:pt x="13687" y="16987"/>
                </a:lnTo>
                <a:lnTo>
                  <a:pt x="14088" y="16788"/>
                </a:lnTo>
                <a:lnTo>
                  <a:pt x="7006" y="10061"/>
                </a:lnTo>
                <a:lnTo>
                  <a:pt x="5054" y="12054"/>
                </a:lnTo>
                <a:lnTo>
                  <a:pt x="1912" y="8966"/>
                </a:lnTo>
                <a:lnTo>
                  <a:pt x="7308" y="3368"/>
                </a:lnTo>
                <a:lnTo>
                  <a:pt x="7430" y="3397"/>
                </a:lnTo>
                <a:lnTo>
                  <a:pt x="7553" y="3421"/>
                </a:lnTo>
                <a:lnTo>
                  <a:pt x="7674" y="3444"/>
                </a:lnTo>
                <a:lnTo>
                  <a:pt x="7793" y="3462"/>
                </a:lnTo>
                <a:lnTo>
                  <a:pt x="7912" y="3480"/>
                </a:lnTo>
                <a:lnTo>
                  <a:pt x="8030" y="3492"/>
                </a:lnTo>
                <a:lnTo>
                  <a:pt x="8147" y="3503"/>
                </a:lnTo>
                <a:lnTo>
                  <a:pt x="8262" y="3509"/>
                </a:lnTo>
                <a:lnTo>
                  <a:pt x="8378" y="3513"/>
                </a:lnTo>
                <a:lnTo>
                  <a:pt x="8491" y="3513"/>
                </a:lnTo>
                <a:lnTo>
                  <a:pt x="8603" y="3511"/>
                </a:lnTo>
                <a:lnTo>
                  <a:pt x="8717" y="3505"/>
                </a:lnTo>
                <a:lnTo>
                  <a:pt x="8827" y="3496"/>
                </a:lnTo>
                <a:lnTo>
                  <a:pt x="8936" y="3483"/>
                </a:lnTo>
                <a:lnTo>
                  <a:pt x="9043" y="3466"/>
                </a:lnTo>
                <a:lnTo>
                  <a:pt x="9152" y="3448"/>
                </a:lnTo>
                <a:lnTo>
                  <a:pt x="9259" y="3423"/>
                </a:lnTo>
                <a:lnTo>
                  <a:pt x="9363" y="3397"/>
                </a:lnTo>
                <a:lnTo>
                  <a:pt x="9468" y="3367"/>
                </a:lnTo>
                <a:lnTo>
                  <a:pt x="9570" y="3332"/>
                </a:lnTo>
                <a:lnTo>
                  <a:pt x="9671" y="3294"/>
                </a:lnTo>
                <a:lnTo>
                  <a:pt x="9771" y="3253"/>
                </a:lnTo>
                <a:lnTo>
                  <a:pt x="9871" y="3207"/>
                </a:lnTo>
                <a:lnTo>
                  <a:pt x="9969" y="3159"/>
                </a:lnTo>
                <a:lnTo>
                  <a:pt x="10066" y="3105"/>
                </a:lnTo>
                <a:lnTo>
                  <a:pt x="10161" y="3048"/>
                </a:lnTo>
                <a:lnTo>
                  <a:pt x="10257" y="2987"/>
                </a:lnTo>
                <a:lnTo>
                  <a:pt x="10348" y="2922"/>
                </a:lnTo>
                <a:lnTo>
                  <a:pt x="10440" y="2853"/>
                </a:lnTo>
                <a:lnTo>
                  <a:pt x="10531" y="2781"/>
                </a:lnTo>
                <a:lnTo>
                  <a:pt x="10620" y="2704"/>
                </a:lnTo>
                <a:lnTo>
                  <a:pt x="10708" y="2622"/>
                </a:lnTo>
                <a:lnTo>
                  <a:pt x="12414" y="4339"/>
                </a:lnTo>
                <a:lnTo>
                  <a:pt x="9703" y="7190"/>
                </a:lnTo>
                <a:lnTo>
                  <a:pt x="16929" y="14235"/>
                </a:lnTo>
                <a:lnTo>
                  <a:pt x="17150" y="13827"/>
                </a:lnTo>
                <a:lnTo>
                  <a:pt x="17343" y="13397"/>
                </a:lnTo>
                <a:lnTo>
                  <a:pt x="17505" y="12952"/>
                </a:lnTo>
                <a:lnTo>
                  <a:pt x="17639" y="12489"/>
                </a:lnTo>
                <a:lnTo>
                  <a:pt x="17743" y="12015"/>
                </a:lnTo>
                <a:lnTo>
                  <a:pt x="17820" y="11528"/>
                </a:lnTo>
                <a:lnTo>
                  <a:pt x="17868" y="11032"/>
                </a:lnTo>
                <a:lnTo>
                  <a:pt x="17888" y="10525"/>
                </a:lnTo>
                <a:lnTo>
                  <a:pt x="17880" y="10013"/>
                </a:lnTo>
                <a:lnTo>
                  <a:pt x="17846" y="9494"/>
                </a:lnTo>
                <a:lnTo>
                  <a:pt x="17784" y="8971"/>
                </a:lnTo>
                <a:lnTo>
                  <a:pt x="17697" y="8447"/>
                </a:lnTo>
                <a:lnTo>
                  <a:pt x="17583" y="7921"/>
                </a:lnTo>
                <a:lnTo>
                  <a:pt x="17442" y="7397"/>
                </a:lnTo>
                <a:lnTo>
                  <a:pt x="17276" y="6876"/>
                </a:lnTo>
                <a:lnTo>
                  <a:pt x="17084" y="6358"/>
                </a:lnTo>
                <a:lnTo>
                  <a:pt x="16869" y="5846"/>
                </a:lnTo>
                <a:lnTo>
                  <a:pt x="16626" y="5343"/>
                </a:lnTo>
                <a:lnTo>
                  <a:pt x="16360" y="4848"/>
                </a:lnTo>
                <a:lnTo>
                  <a:pt x="16072" y="4364"/>
                </a:lnTo>
                <a:lnTo>
                  <a:pt x="15758" y="3893"/>
                </a:lnTo>
                <a:lnTo>
                  <a:pt x="15421" y="3437"/>
                </a:lnTo>
                <a:lnTo>
                  <a:pt x="15060" y="2995"/>
                </a:lnTo>
                <a:lnTo>
                  <a:pt x="14678" y="2570"/>
                </a:lnTo>
                <a:lnTo>
                  <a:pt x="14273" y="2165"/>
                </a:lnTo>
                <a:lnTo>
                  <a:pt x="13846" y="1782"/>
                </a:lnTo>
                <a:lnTo>
                  <a:pt x="13397" y="1418"/>
                </a:lnTo>
                <a:lnTo>
                  <a:pt x="12927" y="1080"/>
                </a:lnTo>
                <a:lnTo>
                  <a:pt x="12434" y="767"/>
                </a:lnTo>
                <a:lnTo>
                  <a:pt x="11921" y="483"/>
                </a:lnTo>
                <a:lnTo>
                  <a:pt x="11389" y="227"/>
                </a:lnTo>
                <a:lnTo>
                  <a:pt x="10834" y="0"/>
                </a:lnTo>
                <a:close/>
              </a:path>
            </a:pathLst>
          </a:custGeom>
          <a:solidFill>
            <a:srgbClr val="AE0E16"/>
          </a:solidFill>
          <a:ln cap="flat" cmpd="sng">
            <a:noFill/>
            <a:prstDash val="solid"/>
            <a:round/>
          </a:ln>
        </p:spPr>
      </p:sp>
    </p:spTree>
    <p:extLst>
      <p:ext uri="{BB962C8B-B14F-4D97-AF65-F5344CB8AC3E}">
        <p14:creationId xmlns:p14="http://schemas.microsoft.com/office/powerpoint/2010/main" val="1426236152"/>
      </p:ext>
    </p:extLst>
  </p:cSld>
  <p:clrMapOvr>
    <a:masterClrMapping/>
  </p:clrMapOvr>
  <p:transition spd="slow" advTm="2000">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1" presetClass="entr" presetSubtype="0" fill="hold" grpId="0" nodeType="afterEffect">
                                  <p:stCondLst>
                                    <p:cond delay="0"/>
                                  </p:stCondLst>
                                  <p:childTnLst>
                                    <p:set>
                                      <p:cBhvr>
                                        <p:cTn id="6" dur="1" fill="hold">
                                          <p:stCondLst>
                                            <p:cond delay="0"/>
                                          </p:stCondLst>
                                        </p:cTn>
                                        <p:tgtEl>
                                          <p:spTgt spid="392"/>
                                        </p:tgtEl>
                                        <p:attrNameLst>
                                          <p:attrName>style.visibility</p:attrName>
                                        </p:attrNameLst>
                                      </p:cBhvr>
                                      <p:to>
                                        <p:strVal val="visible"/>
                                      </p:to>
                                    </p:set>
                                    <p:anim calcmode="lin" valueType="num">
                                      <p:cBhvr>
                                        <p:cTn id="7" dur="1000" fill="hold"/>
                                        <p:tgtEl>
                                          <p:spTgt spid="392"/>
                                        </p:tgtEl>
                                        <p:attrNameLst>
                                          <p:attrName>ppt_w</p:attrName>
                                        </p:attrNameLst>
                                      </p:cBhvr>
                                      <p:tavLst>
                                        <p:tav tm="0">
                                          <p:val>
                                            <p:fltVal val="0"/>
                                          </p:val>
                                        </p:tav>
                                        <p:tav tm="100000">
                                          <p:val>
                                            <p:strVal val="#ppt_w"/>
                                          </p:val>
                                        </p:tav>
                                      </p:tavLst>
                                    </p:anim>
                                    <p:anim calcmode="lin" valueType="num">
                                      <p:cBhvr>
                                        <p:cTn id="8" dur="1000" fill="hold"/>
                                        <p:tgtEl>
                                          <p:spTgt spid="392"/>
                                        </p:tgtEl>
                                        <p:attrNameLst>
                                          <p:attrName>ppt_h</p:attrName>
                                        </p:attrNameLst>
                                      </p:cBhvr>
                                      <p:tavLst>
                                        <p:tav tm="0">
                                          <p:val>
                                            <p:fltVal val="0"/>
                                          </p:val>
                                        </p:tav>
                                        <p:tav tm="100000">
                                          <p:val>
                                            <p:strVal val="#ppt_h"/>
                                          </p:val>
                                        </p:tav>
                                      </p:tavLst>
                                    </p:anim>
                                    <p:anim calcmode="lin" valueType="num">
                                      <p:cBhvr>
                                        <p:cTn id="9" dur="1000" fill="hold"/>
                                        <p:tgtEl>
                                          <p:spTgt spid="392"/>
                                        </p:tgtEl>
                                        <p:attrNameLst>
                                          <p:attrName>style.rotation</p:attrName>
                                        </p:attrNameLst>
                                      </p:cBhvr>
                                      <p:tavLst>
                                        <p:tav tm="0">
                                          <p:val>
                                            <p:fltVal val="90"/>
                                          </p:val>
                                        </p:tav>
                                        <p:tav tm="100000">
                                          <p:val>
                                            <p:fltVal val="0"/>
                                          </p:val>
                                        </p:tav>
                                      </p:tavLst>
                                    </p:anim>
                                    <p:animEffect transition="in" filter="fade">
                                      <p:cBhvr>
                                        <p:cTn id="10" dur="1000"/>
                                        <p:tgtEl>
                                          <p:spTgt spid="392"/>
                                        </p:tgtEl>
                                      </p:cBhvr>
                                    </p:animEffect>
                                  </p:childTnLst>
                                </p:cTn>
                              </p:par>
                            </p:childTnLst>
                          </p:cTn>
                        </p:par>
                        <p:par>
                          <p:cTn id="11" fill="hold" nodeType="withGroup">
                            <p:stCondLst>
                              <p:cond delay="1000"/>
                            </p:stCondLst>
                            <p:childTnLst>
                              <p:par>
                                <p:cTn id="12" presetID="41" presetClass="entr" presetSubtype="0" fill="hold" nodeType="afterEffect">
                                  <p:stCondLst>
                                    <p:cond delay="0"/>
                                  </p:stCondLst>
                                  <p:iterate type="lt">
                                    <p:tmPct val="20000"/>
                                  </p:iterate>
                                  <p:childTnLst>
                                    <p:set>
                                      <p:cBhvr>
                                        <p:cTn id="13" dur="1" fill="hold">
                                          <p:stCondLst>
                                            <p:cond delay="0"/>
                                          </p:stCondLst>
                                        </p:cTn>
                                        <p:tgtEl>
                                          <p:spTgt spid="391">
                                            <p:txEl>
                                              <p:pRg st="0" end="0"/>
                                            </p:txEl>
                                          </p:spTgt>
                                        </p:tgtEl>
                                        <p:attrNameLst>
                                          <p:attrName>style.visibility</p:attrName>
                                        </p:attrNameLst>
                                      </p:cBhvr>
                                      <p:to>
                                        <p:strVal val="visible"/>
                                      </p:to>
                                    </p:set>
                                    <p:anim calcmode="lin" valueType="num">
                                      <p:cBhvr>
                                        <p:cTn id="14" dur="2000" fill="hold"/>
                                        <p:tgtEl>
                                          <p:spTgt spid="391">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15" dur="2000" fill="hold"/>
                                        <p:tgtEl>
                                          <p:spTgt spid="391">
                                            <p:txEl>
                                              <p:pRg st="0" end="0"/>
                                            </p:txEl>
                                          </p:spTgt>
                                        </p:tgtEl>
                                        <p:attrNameLst>
                                          <p:attrName>ppt_y</p:attrName>
                                        </p:attrNameLst>
                                      </p:cBhvr>
                                      <p:tavLst>
                                        <p:tav tm="0">
                                          <p:val>
                                            <p:strVal val="#ppt_y"/>
                                          </p:val>
                                        </p:tav>
                                        <p:tav tm="100000">
                                          <p:val>
                                            <p:strVal val="#ppt_y"/>
                                          </p:val>
                                        </p:tav>
                                      </p:tavLst>
                                    </p:anim>
                                    <p:anim calcmode="lin" valueType="num">
                                      <p:cBhvr>
                                        <p:cTn id="16" dur="2000" fill="hold"/>
                                        <p:tgtEl>
                                          <p:spTgt spid="391">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7" dur="2000" fill="hold"/>
                                        <p:tgtEl>
                                          <p:spTgt spid="391">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8" dur="2000" tmFilter="0,0; .5, 1; 1, 1"/>
                                        <p:tgtEl>
                                          <p:spTgt spid="39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2" grpId="0" animBg="1"/>
    </p:bldLst>
  </p:timing>
</p:sld>
</file>

<file path=ppt/slides/slide5.xml><?xml version="1.0" encoding="utf-8"?>
<p:sld xmlns:a="http://schemas.openxmlformats.org/drawingml/2006/main" xmlns:r="http://schemas.openxmlformats.org/officeDocument/2006/relationships" xmlns:p="http://schemas.openxmlformats.org/presentationml/2006/main" showMasterSp="0">
  <p:cSld>
    <p:bg>
      <p:bgPr>
        <a:blipFill>
          <a:blip r:embed="rId3"/>
          <a:stretch/>
        </a:blipFill>
        <a:effectLst/>
      </p:bgPr>
    </p:bg>
    <p:spTree>
      <p:nvGrpSpPr>
        <p:cNvPr id="1" name=""/>
        <p:cNvGrpSpPr/>
        <p:nvPr/>
      </p:nvGrpSpPr>
      <p:grpSpPr>
        <a:xfrm>
          <a:off x="0" y="0"/>
          <a:ext cx="0" cy="0"/>
          <a:chOff x="0" y="0"/>
          <a:chExt cx="0" cy="0"/>
        </a:xfrm>
      </p:grpSpPr>
      <p:sp>
        <p:nvSpPr>
          <p:cNvPr id="89" name="圆角矩形"/>
          <p:cNvSpPr>
            <a:spLocks/>
          </p:cNvSpPr>
          <p:nvPr/>
        </p:nvSpPr>
        <p:spPr>
          <a:xfrm>
            <a:off x="3383027" y="873405"/>
            <a:ext cx="2013031" cy="317872"/>
          </a:xfrm>
          <a:prstGeom prst="roundRect">
            <a:avLst>
              <a:gd name="adj" fmla="val 16666"/>
            </a:avLst>
          </a:prstGeom>
          <a:solidFill>
            <a:schemeClr val="accent2"/>
          </a:solidFill>
          <a:ln w="25400" cap="flat" cmpd="sng">
            <a:noFill/>
            <a:prstDash val="solid"/>
            <a:round/>
          </a:ln>
        </p:spPr>
        <p:txBody>
          <a:bodyPr/>
          <a:lstStyle/>
          <a:p>
            <a:endParaRPr lang="zh-CN" altLang="en-US" dirty="0"/>
          </a:p>
        </p:txBody>
      </p:sp>
      <p:sp>
        <p:nvSpPr>
          <p:cNvPr id="92" name="矩形"/>
          <p:cNvSpPr>
            <a:spLocks/>
          </p:cNvSpPr>
          <p:nvPr/>
        </p:nvSpPr>
        <p:spPr>
          <a:xfrm>
            <a:off x="3451843" y="811514"/>
            <a:ext cx="1880419" cy="377411"/>
          </a:xfrm>
          <a:prstGeom prst="rect">
            <a:avLst/>
          </a:prstGeom>
          <a:noFill/>
          <a:ln w="12700" cap="flat" cmpd="sng">
            <a:noFill/>
            <a:prstDash val="solid"/>
            <a:miter/>
          </a:ln>
        </p:spPr>
        <p:txBody>
          <a:bodyPr vert="horz" wrap="square" lIns="91440" tIns="45720" rIns="91440" bIns="45720" anchor="t" anchorCtr="0">
            <a:prstTxWarp prst="textNoShape">
              <a:avLst/>
            </a:prstTxWarp>
            <a:spAutoFit/>
          </a:bodyPr>
          <a:lstStyle/>
          <a:p>
            <a:pPr marL="0" indent="0" algn="ctr">
              <a:lnSpc>
                <a:spcPct val="150000"/>
              </a:lnSpc>
              <a:spcBef>
                <a:spcPts val="0"/>
              </a:spcBef>
              <a:spcAft>
                <a:spcPts val="0"/>
              </a:spcAft>
              <a:buNone/>
            </a:pPr>
            <a:r>
              <a:rPr lang="zh-CN" altLang="en-US" sz="1400" b="0" i="0" u="none" strike="noStrike" kern="1200" cap="none" spc="0" baseline="0" dirty="0">
                <a:solidFill>
                  <a:schemeClr val="bg1"/>
                </a:solidFill>
                <a:latin typeface="微软雅黑" pitchFamily="34" charset="-122"/>
                <a:ea typeface="微软雅黑" pitchFamily="34" charset="-122"/>
                <a:cs typeface="Calibri" charset="0"/>
              </a:rPr>
              <a:t>经济特区背景</a:t>
            </a:r>
          </a:p>
        </p:txBody>
      </p:sp>
      <p:sp>
        <p:nvSpPr>
          <p:cNvPr id="97" name="矩形"/>
          <p:cNvSpPr>
            <a:spLocks/>
          </p:cNvSpPr>
          <p:nvPr/>
        </p:nvSpPr>
        <p:spPr>
          <a:xfrm>
            <a:off x="1475570" y="1717360"/>
            <a:ext cx="5904820" cy="2104872"/>
          </a:xfrm>
          <a:prstGeom prst="rect">
            <a:avLst/>
          </a:prstGeom>
          <a:noFill/>
          <a:ln w="12700" cap="flat" cmpd="sng">
            <a:noFill/>
            <a:prstDash val="solid"/>
            <a:miter/>
          </a:ln>
        </p:spPr>
        <p:txBody>
          <a:bodyPr vert="horz" wrap="square" lIns="91440" tIns="45720" rIns="91440" bIns="45720" anchor="t" anchorCtr="0">
            <a:prstTxWarp prst="textNoShape">
              <a:avLst/>
            </a:prstTxWarp>
            <a:spAutoFit/>
          </a:bodyPr>
          <a:lstStyle/>
          <a:p>
            <a:pPr algn="just">
              <a:lnSpc>
                <a:spcPct val="150000"/>
              </a:lnSpc>
            </a:pPr>
            <a:r>
              <a:rPr lang="zh-CN" altLang="en-US" dirty="0">
                <a:latin typeface="宋体" panose="02010600030101010101" pitchFamily="2" charset="-122"/>
                <a:ea typeface="宋体" panose="02010600030101010101" pitchFamily="2" charset="-122"/>
              </a:rPr>
              <a:t>在老一辈深圳人的记忆里，蚊子、苍蝇和沙井蚝是深圳的“三宝”，而落后、贫穷和逃跑则是摆脱贫困的唯一出路。</a:t>
            </a:r>
            <a:r>
              <a:rPr lang="zh-CN" altLang="en-US" dirty="0"/>
              <a:t>就拿当时比较出名的沙井镇来说，当时的沙井镇只有</a:t>
            </a:r>
            <a:r>
              <a:rPr lang="en-US" altLang="zh-CN" dirty="0"/>
              <a:t>18000</a:t>
            </a:r>
            <a:r>
              <a:rPr lang="zh-CN" altLang="en-US" dirty="0"/>
              <a:t>人左右，而逃港的人数就达到</a:t>
            </a:r>
            <a:r>
              <a:rPr lang="en-US" altLang="zh-CN" dirty="0"/>
              <a:t>10000</a:t>
            </a:r>
            <a:r>
              <a:rPr lang="zh-CN" altLang="en-US" dirty="0"/>
              <a:t>多人。</a:t>
            </a:r>
            <a:br>
              <a:rPr lang="zh-CN" altLang="en-US" dirty="0">
                <a:latin typeface="宋体" panose="02010600030101010101" pitchFamily="2" charset="-122"/>
                <a:ea typeface="宋体" panose="02010600030101010101" pitchFamily="2" charset="-122"/>
                <a:cs typeface="Calibri" charset="0"/>
              </a:rPr>
            </a:br>
            <a:endParaRPr lang="zh-CN" altLang="en-US" dirty="0">
              <a:latin typeface="宋体" panose="02010600030101010101" pitchFamily="2" charset="-122"/>
              <a:ea typeface="宋体" panose="02010600030101010101" pitchFamily="2" charset="-122"/>
              <a:cs typeface="Calibri" charset="0"/>
            </a:endParaRPr>
          </a:p>
        </p:txBody>
      </p:sp>
    </p:spTree>
    <p:extLst>
      <p:ext uri="{BB962C8B-B14F-4D97-AF65-F5344CB8AC3E}">
        <p14:creationId xmlns:p14="http://schemas.microsoft.com/office/powerpoint/2010/main" val="1517596879"/>
      </p:ext>
    </p:extLst>
  </p:cSld>
  <p:clrMapOvr>
    <a:masterClrMapping/>
  </p:clrMapOvr>
  <p:transition spd="slow" advTm="2000">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9"/>
                                        </p:tgtEl>
                                        <p:attrNameLst>
                                          <p:attrName>style.visibility</p:attrName>
                                        </p:attrNameLst>
                                      </p:cBhvr>
                                      <p:to>
                                        <p:strVal val="visible"/>
                                      </p:to>
                                    </p:set>
                                    <p:anim calcmode="lin" valueType="num">
                                      <p:cBhvr additive="base">
                                        <p:cTn id="7" dur="500" fill="hold"/>
                                        <p:tgtEl>
                                          <p:spTgt spid="89"/>
                                        </p:tgtEl>
                                        <p:attrNameLst>
                                          <p:attrName>ppt_x</p:attrName>
                                        </p:attrNameLst>
                                      </p:cBhvr>
                                      <p:tavLst>
                                        <p:tav tm="0">
                                          <p:val>
                                            <p:strVal val="0-#ppt_w/2"/>
                                          </p:val>
                                        </p:tav>
                                        <p:tav tm="100000">
                                          <p:val>
                                            <p:strVal val="#ppt_x"/>
                                          </p:val>
                                        </p:tav>
                                      </p:tavLst>
                                    </p:anim>
                                    <p:anim calcmode="lin" valueType="num">
                                      <p:cBhvr additive="base">
                                        <p:cTn id="8" dur="500" fill="hold"/>
                                        <p:tgtEl>
                                          <p:spTgt spid="89"/>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92"/>
                                        </p:tgtEl>
                                        <p:attrNameLst>
                                          <p:attrName>style.visibility</p:attrName>
                                        </p:attrNameLst>
                                      </p:cBhvr>
                                      <p:to>
                                        <p:strVal val="visible"/>
                                      </p:to>
                                    </p:set>
                                    <p:anim calcmode="lin" valueType="num">
                                      <p:cBhvr additive="base">
                                        <p:cTn id="11" dur="500" fill="hold"/>
                                        <p:tgtEl>
                                          <p:spTgt spid="92"/>
                                        </p:tgtEl>
                                        <p:attrNameLst>
                                          <p:attrName>ppt_x</p:attrName>
                                        </p:attrNameLst>
                                      </p:cBhvr>
                                      <p:tavLst>
                                        <p:tav tm="0">
                                          <p:val>
                                            <p:strVal val="1+#ppt_w/2"/>
                                          </p:val>
                                        </p:tav>
                                        <p:tav tm="100000">
                                          <p:val>
                                            <p:strVal val="#ppt_x"/>
                                          </p:val>
                                        </p:tav>
                                      </p:tavLst>
                                    </p:anim>
                                    <p:anim calcmode="lin" valueType="num">
                                      <p:cBhvr additive="base">
                                        <p:cTn id="12" dur="500" fill="hold"/>
                                        <p:tgtEl>
                                          <p:spTgt spid="92"/>
                                        </p:tgtEl>
                                        <p:attrNameLst>
                                          <p:attrName>ppt_y</p:attrName>
                                        </p:attrNameLst>
                                      </p:cBhvr>
                                      <p:tavLst>
                                        <p:tav tm="0">
                                          <p:val>
                                            <p:strVal val="#ppt_y"/>
                                          </p:val>
                                        </p:tav>
                                        <p:tav tm="100000">
                                          <p:val>
                                            <p:strVal val="#ppt_y"/>
                                          </p:val>
                                        </p:tav>
                                      </p:tavLst>
                                    </p:anim>
                                  </p:childTnLst>
                                </p:cTn>
                              </p:par>
                            </p:childTnLst>
                          </p:cTn>
                        </p:par>
                        <p:par>
                          <p:cTn id="13" fill="hold" nodeType="withGroup">
                            <p:stCondLst>
                              <p:cond delay="500"/>
                            </p:stCondLst>
                            <p:childTnLst>
                              <p:par>
                                <p:cTn id="14" presetID="53" presetClass="entr" presetSubtype="0" fill="hold" grpId="0" nodeType="afterEffect">
                                  <p:stCondLst>
                                    <p:cond delay="0"/>
                                  </p:stCondLst>
                                  <p:childTnLst>
                                    <p:set>
                                      <p:cBhvr>
                                        <p:cTn id="15" dur="1" fill="hold">
                                          <p:stCondLst>
                                            <p:cond delay="0"/>
                                          </p:stCondLst>
                                        </p:cTn>
                                        <p:tgtEl>
                                          <p:spTgt spid="97"/>
                                        </p:tgtEl>
                                        <p:attrNameLst>
                                          <p:attrName>style.visibility</p:attrName>
                                        </p:attrNameLst>
                                      </p:cBhvr>
                                      <p:to>
                                        <p:strVal val="visible"/>
                                      </p:to>
                                    </p:set>
                                    <p:anim calcmode="lin" valueType="num">
                                      <p:cBhvr>
                                        <p:cTn id="16" dur="500" fill="hold"/>
                                        <p:tgtEl>
                                          <p:spTgt spid="97"/>
                                        </p:tgtEl>
                                        <p:attrNameLst>
                                          <p:attrName>ppt_w</p:attrName>
                                        </p:attrNameLst>
                                      </p:cBhvr>
                                      <p:tavLst>
                                        <p:tav tm="0">
                                          <p:val>
                                            <p:fltVal val="0"/>
                                          </p:val>
                                        </p:tav>
                                        <p:tav tm="100000">
                                          <p:val>
                                            <p:strVal val="#ppt_w"/>
                                          </p:val>
                                        </p:tav>
                                      </p:tavLst>
                                    </p:anim>
                                    <p:anim calcmode="lin" valueType="num">
                                      <p:cBhvr>
                                        <p:cTn id="17" dur="500" fill="hold"/>
                                        <p:tgtEl>
                                          <p:spTgt spid="97"/>
                                        </p:tgtEl>
                                        <p:attrNameLst>
                                          <p:attrName>ppt_h</p:attrName>
                                        </p:attrNameLst>
                                      </p:cBhvr>
                                      <p:tavLst>
                                        <p:tav tm="0">
                                          <p:val>
                                            <p:fltVal val="0"/>
                                          </p:val>
                                        </p:tav>
                                        <p:tav tm="100000">
                                          <p:val>
                                            <p:strVal val="#ppt_h"/>
                                          </p:val>
                                        </p:tav>
                                      </p:tavLst>
                                    </p:anim>
                                    <p:animEffect transition="in" filter="fade">
                                      <p:cBhvr>
                                        <p:cTn id="18" dur="500"/>
                                        <p:tgtEl>
                                          <p:spTgt spid="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 grpId="0" animBg="1"/>
      <p:bldP spid="92" grpId="0"/>
      <p:bldP spid="97" grpId="0"/>
    </p:bldLst>
  </p:timing>
</p:sld>
</file>

<file path=ppt/slides/slide6.xml><?xml version="1.0" encoding="utf-8"?>
<p:sld xmlns:a="http://schemas.openxmlformats.org/drawingml/2006/main" xmlns:r="http://schemas.openxmlformats.org/officeDocument/2006/relationships" xmlns:p="http://schemas.openxmlformats.org/presentationml/2006/main" showMasterSp="0">
  <p:cSld>
    <p:bg>
      <p:bgPr>
        <a:blipFill>
          <a:blip r:embed="rId3"/>
          <a:stretch/>
        </a:blipFill>
        <a:effectLst/>
      </p:bgPr>
    </p:bg>
    <p:spTree>
      <p:nvGrpSpPr>
        <p:cNvPr id="1" name=""/>
        <p:cNvGrpSpPr/>
        <p:nvPr/>
      </p:nvGrpSpPr>
      <p:grpSpPr>
        <a:xfrm>
          <a:off x="0" y="0"/>
          <a:ext cx="0" cy="0"/>
          <a:chOff x="0" y="0"/>
          <a:chExt cx="0" cy="0"/>
        </a:xfrm>
      </p:grpSpPr>
      <p:sp>
        <p:nvSpPr>
          <p:cNvPr id="89" name="圆角矩形"/>
          <p:cNvSpPr>
            <a:spLocks/>
          </p:cNvSpPr>
          <p:nvPr/>
        </p:nvSpPr>
        <p:spPr>
          <a:xfrm>
            <a:off x="3383027" y="873405"/>
            <a:ext cx="2013031" cy="317872"/>
          </a:xfrm>
          <a:prstGeom prst="roundRect">
            <a:avLst>
              <a:gd name="adj" fmla="val 16666"/>
            </a:avLst>
          </a:prstGeom>
          <a:solidFill>
            <a:schemeClr val="accent2"/>
          </a:solidFill>
          <a:ln w="25400" cap="flat" cmpd="sng">
            <a:noFill/>
            <a:prstDash val="solid"/>
            <a:round/>
          </a:ln>
        </p:spPr>
        <p:txBody>
          <a:bodyPr/>
          <a:lstStyle/>
          <a:p>
            <a:endParaRPr lang="zh-CN" altLang="en-US" dirty="0"/>
          </a:p>
        </p:txBody>
      </p:sp>
      <p:sp>
        <p:nvSpPr>
          <p:cNvPr id="92" name="矩形"/>
          <p:cNvSpPr>
            <a:spLocks/>
          </p:cNvSpPr>
          <p:nvPr/>
        </p:nvSpPr>
        <p:spPr>
          <a:xfrm>
            <a:off x="3451843" y="811514"/>
            <a:ext cx="1880419" cy="377411"/>
          </a:xfrm>
          <a:prstGeom prst="rect">
            <a:avLst/>
          </a:prstGeom>
          <a:noFill/>
          <a:ln w="12700" cap="flat" cmpd="sng">
            <a:noFill/>
            <a:prstDash val="solid"/>
            <a:miter/>
          </a:ln>
        </p:spPr>
        <p:txBody>
          <a:bodyPr vert="horz" wrap="square" lIns="91440" tIns="45720" rIns="91440" bIns="45720" anchor="t" anchorCtr="0">
            <a:prstTxWarp prst="textNoShape">
              <a:avLst/>
            </a:prstTxWarp>
            <a:spAutoFit/>
          </a:bodyPr>
          <a:lstStyle/>
          <a:p>
            <a:pPr marL="0" indent="0" algn="ctr">
              <a:lnSpc>
                <a:spcPct val="150000"/>
              </a:lnSpc>
              <a:spcBef>
                <a:spcPts val="0"/>
              </a:spcBef>
              <a:spcAft>
                <a:spcPts val="0"/>
              </a:spcAft>
              <a:buNone/>
            </a:pPr>
            <a:r>
              <a:rPr lang="zh-CN" altLang="en-US" sz="1400" b="0" i="0" u="none" strike="noStrike" kern="1200" cap="none" spc="0" baseline="0" dirty="0">
                <a:solidFill>
                  <a:schemeClr val="bg1"/>
                </a:solidFill>
                <a:latin typeface="微软雅黑" pitchFamily="34" charset="-122"/>
                <a:ea typeface="微软雅黑" pitchFamily="34" charset="-122"/>
                <a:cs typeface="Calibri" charset="0"/>
              </a:rPr>
              <a:t>经济特区背景</a:t>
            </a:r>
          </a:p>
        </p:txBody>
      </p:sp>
      <p:sp>
        <p:nvSpPr>
          <p:cNvPr id="97" name="矩形"/>
          <p:cNvSpPr>
            <a:spLocks/>
          </p:cNvSpPr>
          <p:nvPr/>
        </p:nvSpPr>
        <p:spPr>
          <a:xfrm>
            <a:off x="1475570" y="1717360"/>
            <a:ext cx="5904820" cy="2104872"/>
          </a:xfrm>
          <a:prstGeom prst="rect">
            <a:avLst/>
          </a:prstGeom>
          <a:noFill/>
          <a:ln w="12700" cap="flat" cmpd="sng">
            <a:noFill/>
            <a:prstDash val="solid"/>
            <a:miter/>
          </a:ln>
        </p:spPr>
        <p:txBody>
          <a:bodyPr vert="horz" wrap="square" lIns="91440" tIns="45720" rIns="91440" bIns="45720" anchor="t" anchorCtr="0">
            <a:prstTxWarp prst="textNoShape">
              <a:avLst/>
            </a:prstTxWarp>
            <a:spAutoFit/>
          </a:bodyPr>
          <a:lstStyle/>
          <a:p>
            <a:pPr algn="just">
              <a:lnSpc>
                <a:spcPct val="150000"/>
              </a:lnSpc>
            </a:pPr>
            <a:r>
              <a:rPr lang="zh-CN" altLang="en-US" dirty="0"/>
              <a:t>那时候的深圳，没有政策扶持，没有工业支撑，人们口袋叮当三响，完全是一穷二白的状态，有相关数据统计，</a:t>
            </a:r>
            <a:r>
              <a:rPr lang="en-US" altLang="zh-CN" dirty="0"/>
              <a:t>1979</a:t>
            </a:r>
            <a:r>
              <a:rPr lang="zh-CN" altLang="en-US" dirty="0"/>
              <a:t>年，深圳的</a:t>
            </a:r>
            <a:r>
              <a:rPr lang="en-US" altLang="zh-CN" dirty="0"/>
              <a:t>GDP</a:t>
            </a:r>
            <a:r>
              <a:rPr lang="zh-CN" altLang="en-US" dirty="0"/>
              <a:t>仅</a:t>
            </a:r>
            <a:r>
              <a:rPr lang="en-US" altLang="zh-CN" dirty="0"/>
              <a:t>1.97</a:t>
            </a:r>
            <a:r>
              <a:rPr lang="zh-CN" altLang="en-US" dirty="0"/>
              <a:t>亿元人民币，人均</a:t>
            </a:r>
            <a:r>
              <a:rPr lang="en-US" altLang="zh-CN" dirty="0"/>
              <a:t>GDP</a:t>
            </a:r>
            <a:r>
              <a:rPr lang="zh-CN" altLang="en-US" dirty="0"/>
              <a:t>也仅</a:t>
            </a:r>
            <a:r>
              <a:rPr lang="en-US" altLang="zh-CN" dirty="0"/>
              <a:t>606</a:t>
            </a:r>
            <a:r>
              <a:rPr lang="zh-CN" altLang="en-US" dirty="0"/>
              <a:t>元，这样前胸贴后背的日子，就是导致大多数老深圳人逃离家乡，外出打工最直接的原因。</a:t>
            </a:r>
            <a:endParaRPr lang="zh-CN" altLang="en-US" dirty="0">
              <a:latin typeface="宋体" panose="02010600030101010101" pitchFamily="2" charset="-122"/>
              <a:ea typeface="宋体" panose="02010600030101010101" pitchFamily="2" charset="-122"/>
              <a:cs typeface="Calibri" charset="0"/>
            </a:endParaRPr>
          </a:p>
        </p:txBody>
      </p:sp>
    </p:spTree>
    <p:extLst>
      <p:ext uri="{BB962C8B-B14F-4D97-AF65-F5344CB8AC3E}">
        <p14:creationId xmlns:p14="http://schemas.microsoft.com/office/powerpoint/2010/main" val="310957974"/>
      </p:ext>
    </p:extLst>
  </p:cSld>
  <p:clrMapOvr>
    <a:masterClrMapping/>
  </p:clrMapOvr>
  <p:transition spd="slow" advTm="2000">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9"/>
                                        </p:tgtEl>
                                        <p:attrNameLst>
                                          <p:attrName>style.visibility</p:attrName>
                                        </p:attrNameLst>
                                      </p:cBhvr>
                                      <p:to>
                                        <p:strVal val="visible"/>
                                      </p:to>
                                    </p:set>
                                    <p:anim calcmode="lin" valueType="num">
                                      <p:cBhvr additive="base">
                                        <p:cTn id="7" dur="500" fill="hold"/>
                                        <p:tgtEl>
                                          <p:spTgt spid="89"/>
                                        </p:tgtEl>
                                        <p:attrNameLst>
                                          <p:attrName>ppt_x</p:attrName>
                                        </p:attrNameLst>
                                      </p:cBhvr>
                                      <p:tavLst>
                                        <p:tav tm="0">
                                          <p:val>
                                            <p:strVal val="0-#ppt_w/2"/>
                                          </p:val>
                                        </p:tav>
                                        <p:tav tm="100000">
                                          <p:val>
                                            <p:strVal val="#ppt_x"/>
                                          </p:val>
                                        </p:tav>
                                      </p:tavLst>
                                    </p:anim>
                                    <p:anim calcmode="lin" valueType="num">
                                      <p:cBhvr additive="base">
                                        <p:cTn id="8" dur="500" fill="hold"/>
                                        <p:tgtEl>
                                          <p:spTgt spid="89"/>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92"/>
                                        </p:tgtEl>
                                        <p:attrNameLst>
                                          <p:attrName>style.visibility</p:attrName>
                                        </p:attrNameLst>
                                      </p:cBhvr>
                                      <p:to>
                                        <p:strVal val="visible"/>
                                      </p:to>
                                    </p:set>
                                    <p:anim calcmode="lin" valueType="num">
                                      <p:cBhvr additive="base">
                                        <p:cTn id="11" dur="500" fill="hold"/>
                                        <p:tgtEl>
                                          <p:spTgt spid="92"/>
                                        </p:tgtEl>
                                        <p:attrNameLst>
                                          <p:attrName>ppt_x</p:attrName>
                                        </p:attrNameLst>
                                      </p:cBhvr>
                                      <p:tavLst>
                                        <p:tav tm="0">
                                          <p:val>
                                            <p:strVal val="1+#ppt_w/2"/>
                                          </p:val>
                                        </p:tav>
                                        <p:tav tm="100000">
                                          <p:val>
                                            <p:strVal val="#ppt_x"/>
                                          </p:val>
                                        </p:tav>
                                      </p:tavLst>
                                    </p:anim>
                                    <p:anim calcmode="lin" valueType="num">
                                      <p:cBhvr additive="base">
                                        <p:cTn id="12" dur="500" fill="hold"/>
                                        <p:tgtEl>
                                          <p:spTgt spid="92"/>
                                        </p:tgtEl>
                                        <p:attrNameLst>
                                          <p:attrName>ppt_y</p:attrName>
                                        </p:attrNameLst>
                                      </p:cBhvr>
                                      <p:tavLst>
                                        <p:tav tm="0">
                                          <p:val>
                                            <p:strVal val="#ppt_y"/>
                                          </p:val>
                                        </p:tav>
                                        <p:tav tm="100000">
                                          <p:val>
                                            <p:strVal val="#ppt_y"/>
                                          </p:val>
                                        </p:tav>
                                      </p:tavLst>
                                    </p:anim>
                                  </p:childTnLst>
                                </p:cTn>
                              </p:par>
                            </p:childTnLst>
                          </p:cTn>
                        </p:par>
                        <p:par>
                          <p:cTn id="13" fill="hold" nodeType="withGroup">
                            <p:stCondLst>
                              <p:cond delay="500"/>
                            </p:stCondLst>
                            <p:childTnLst>
                              <p:par>
                                <p:cTn id="14" presetID="53" presetClass="entr" presetSubtype="0" fill="hold" grpId="0" nodeType="afterEffect">
                                  <p:stCondLst>
                                    <p:cond delay="0"/>
                                  </p:stCondLst>
                                  <p:childTnLst>
                                    <p:set>
                                      <p:cBhvr>
                                        <p:cTn id="15" dur="1" fill="hold">
                                          <p:stCondLst>
                                            <p:cond delay="0"/>
                                          </p:stCondLst>
                                        </p:cTn>
                                        <p:tgtEl>
                                          <p:spTgt spid="97"/>
                                        </p:tgtEl>
                                        <p:attrNameLst>
                                          <p:attrName>style.visibility</p:attrName>
                                        </p:attrNameLst>
                                      </p:cBhvr>
                                      <p:to>
                                        <p:strVal val="visible"/>
                                      </p:to>
                                    </p:set>
                                    <p:anim calcmode="lin" valueType="num">
                                      <p:cBhvr>
                                        <p:cTn id="16" dur="500" fill="hold"/>
                                        <p:tgtEl>
                                          <p:spTgt spid="97"/>
                                        </p:tgtEl>
                                        <p:attrNameLst>
                                          <p:attrName>ppt_w</p:attrName>
                                        </p:attrNameLst>
                                      </p:cBhvr>
                                      <p:tavLst>
                                        <p:tav tm="0">
                                          <p:val>
                                            <p:fltVal val="0"/>
                                          </p:val>
                                        </p:tav>
                                        <p:tav tm="100000">
                                          <p:val>
                                            <p:strVal val="#ppt_w"/>
                                          </p:val>
                                        </p:tav>
                                      </p:tavLst>
                                    </p:anim>
                                    <p:anim calcmode="lin" valueType="num">
                                      <p:cBhvr>
                                        <p:cTn id="17" dur="500" fill="hold"/>
                                        <p:tgtEl>
                                          <p:spTgt spid="97"/>
                                        </p:tgtEl>
                                        <p:attrNameLst>
                                          <p:attrName>ppt_h</p:attrName>
                                        </p:attrNameLst>
                                      </p:cBhvr>
                                      <p:tavLst>
                                        <p:tav tm="0">
                                          <p:val>
                                            <p:fltVal val="0"/>
                                          </p:val>
                                        </p:tav>
                                        <p:tav tm="100000">
                                          <p:val>
                                            <p:strVal val="#ppt_h"/>
                                          </p:val>
                                        </p:tav>
                                      </p:tavLst>
                                    </p:anim>
                                    <p:animEffect transition="in" filter="fade">
                                      <p:cBhvr>
                                        <p:cTn id="18" dur="500"/>
                                        <p:tgtEl>
                                          <p:spTgt spid="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 grpId="0" animBg="1"/>
      <p:bldP spid="92" grpId="0"/>
      <p:bldP spid="97" grpId="0"/>
    </p:bldLst>
  </p:timing>
</p:sld>
</file>

<file path=ppt/slides/slide7.xml><?xml version="1.0" encoding="utf-8"?>
<p:sld xmlns:a="http://schemas.openxmlformats.org/drawingml/2006/main" xmlns:r="http://schemas.openxmlformats.org/officeDocument/2006/relationships" xmlns:p="http://schemas.openxmlformats.org/presentationml/2006/main" showMasterSp="0">
  <p:cSld>
    <p:bg>
      <p:bgPr>
        <a:blipFill>
          <a:blip r:embed="rId3"/>
          <a:stretch/>
        </a:blipFill>
        <a:effectLst/>
      </p:bgPr>
    </p:bg>
    <p:spTree>
      <p:nvGrpSpPr>
        <p:cNvPr id="1" name=""/>
        <p:cNvGrpSpPr/>
        <p:nvPr/>
      </p:nvGrpSpPr>
      <p:grpSpPr>
        <a:xfrm>
          <a:off x="0" y="0"/>
          <a:ext cx="0" cy="0"/>
          <a:chOff x="0" y="0"/>
          <a:chExt cx="0" cy="0"/>
        </a:xfrm>
      </p:grpSpPr>
      <p:sp>
        <p:nvSpPr>
          <p:cNvPr id="89" name="圆角矩形"/>
          <p:cNvSpPr>
            <a:spLocks/>
          </p:cNvSpPr>
          <p:nvPr/>
        </p:nvSpPr>
        <p:spPr>
          <a:xfrm>
            <a:off x="3383027" y="873405"/>
            <a:ext cx="2013031" cy="317872"/>
          </a:xfrm>
          <a:prstGeom prst="roundRect">
            <a:avLst>
              <a:gd name="adj" fmla="val 16666"/>
            </a:avLst>
          </a:prstGeom>
          <a:solidFill>
            <a:schemeClr val="accent2"/>
          </a:solidFill>
          <a:ln w="25400" cap="flat" cmpd="sng">
            <a:noFill/>
            <a:prstDash val="solid"/>
            <a:round/>
          </a:ln>
        </p:spPr>
        <p:txBody>
          <a:bodyPr/>
          <a:lstStyle/>
          <a:p>
            <a:endParaRPr lang="zh-CN" altLang="en-US" dirty="0"/>
          </a:p>
        </p:txBody>
      </p:sp>
      <p:sp>
        <p:nvSpPr>
          <p:cNvPr id="92" name="矩形"/>
          <p:cNvSpPr>
            <a:spLocks/>
          </p:cNvSpPr>
          <p:nvPr/>
        </p:nvSpPr>
        <p:spPr>
          <a:xfrm>
            <a:off x="3451843" y="811514"/>
            <a:ext cx="1880419" cy="377411"/>
          </a:xfrm>
          <a:prstGeom prst="rect">
            <a:avLst/>
          </a:prstGeom>
          <a:noFill/>
          <a:ln w="12700" cap="flat" cmpd="sng">
            <a:noFill/>
            <a:prstDash val="solid"/>
            <a:miter/>
          </a:ln>
        </p:spPr>
        <p:txBody>
          <a:bodyPr vert="horz" wrap="square" lIns="91440" tIns="45720" rIns="91440" bIns="45720" anchor="t" anchorCtr="0">
            <a:prstTxWarp prst="textNoShape">
              <a:avLst/>
            </a:prstTxWarp>
            <a:spAutoFit/>
          </a:bodyPr>
          <a:lstStyle/>
          <a:p>
            <a:pPr marL="0" indent="0" algn="ctr">
              <a:lnSpc>
                <a:spcPct val="150000"/>
              </a:lnSpc>
              <a:spcBef>
                <a:spcPts val="0"/>
              </a:spcBef>
              <a:spcAft>
                <a:spcPts val="0"/>
              </a:spcAft>
              <a:buNone/>
            </a:pPr>
            <a:r>
              <a:rPr lang="zh-CN" altLang="en-US" sz="1400" b="0" i="0" u="none" strike="noStrike" kern="1200" cap="none" spc="0" baseline="0" dirty="0">
                <a:solidFill>
                  <a:schemeClr val="bg1"/>
                </a:solidFill>
                <a:latin typeface="微软雅黑" pitchFamily="34" charset="-122"/>
                <a:ea typeface="微软雅黑" pitchFamily="34" charset="-122"/>
                <a:cs typeface="Calibri" charset="0"/>
              </a:rPr>
              <a:t>经济特区背景</a:t>
            </a:r>
          </a:p>
        </p:txBody>
      </p:sp>
      <p:sp>
        <p:nvSpPr>
          <p:cNvPr id="97" name="矩形"/>
          <p:cNvSpPr>
            <a:spLocks/>
          </p:cNvSpPr>
          <p:nvPr/>
        </p:nvSpPr>
        <p:spPr>
          <a:xfrm>
            <a:off x="1475570" y="1717360"/>
            <a:ext cx="5904820" cy="2104872"/>
          </a:xfrm>
          <a:prstGeom prst="rect">
            <a:avLst/>
          </a:prstGeom>
          <a:noFill/>
          <a:ln w="12700" cap="flat" cmpd="sng">
            <a:noFill/>
            <a:prstDash val="solid"/>
            <a:miter/>
          </a:ln>
        </p:spPr>
        <p:txBody>
          <a:bodyPr vert="horz" wrap="square" lIns="91440" tIns="45720" rIns="91440" bIns="45720" anchor="t" anchorCtr="0">
            <a:prstTxWarp prst="textNoShape">
              <a:avLst/>
            </a:prstTxWarp>
            <a:spAutoFit/>
          </a:bodyPr>
          <a:lstStyle/>
          <a:p>
            <a:pPr algn="just">
              <a:lnSpc>
                <a:spcPct val="150000"/>
              </a:lnSpc>
            </a:pPr>
            <a:r>
              <a:rPr lang="zh-CN" altLang="en-US" dirty="0"/>
              <a:t>据老一辈深圳人回忆，那个时候实在太穷了，为了养家糊口大家只能用自己的方式逃离深圳，每天的蛇口海岸线上都能见到上百具尸体，还有一首民谣是这样唱的“十室九空人离去，村里只剩老和小”，这些就是当时深圳最真实的写照。</a:t>
            </a:r>
            <a:endParaRPr lang="zh-CN" altLang="en-US" dirty="0">
              <a:latin typeface="宋体" panose="02010600030101010101" pitchFamily="2" charset="-122"/>
              <a:ea typeface="宋体" panose="02010600030101010101" pitchFamily="2" charset="-122"/>
              <a:cs typeface="Calibri" charset="0"/>
            </a:endParaRPr>
          </a:p>
        </p:txBody>
      </p:sp>
    </p:spTree>
    <p:extLst>
      <p:ext uri="{BB962C8B-B14F-4D97-AF65-F5344CB8AC3E}">
        <p14:creationId xmlns:p14="http://schemas.microsoft.com/office/powerpoint/2010/main" val="2948975502"/>
      </p:ext>
    </p:extLst>
  </p:cSld>
  <p:clrMapOvr>
    <a:masterClrMapping/>
  </p:clrMapOvr>
  <p:transition spd="slow" advTm="2000">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9"/>
                                        </p:tgtEl>
                                        <p:attrNameLst>
                                          <p:attrName>style.visibility</p:attrName>
                                        </p:attrNameLst>
                                      </p:cBhvr>
                                      <p:to>
                                        <p:strVal val="visible"/>
                                      </p:to>
                                    </p:set>
                                    <p:anim calcmode="lin" valueType="num">
                                      <p:cBhvr additive="base">
                                        <p:cTn id="7" dur="500" fill="hold"/>
                                        <p:tgtEl>
                                          <p:spTgt spid="89"/>
                                        </p:tgtEl>
                                        <p:attrNameLst>
                                          <p:attrName>ppt_x</p:attrName>
                                        </p:attrNameLst>
                                      </p:cBhvr>
                                      <p:tavLst>
                                        <p:tav tm="0">
                                          <p:val>
                                            <p:strVal val="0-#ppt_w/2"/>
                                          </p:val>
                                        </p:tav>
                                        <p:tav tm="100000">
                                          <p:val>
                                            <p:strVal val="#ppt_x"/>
                                          </p:val>
                                        </p:tav>
                                      </p:tavLst>
                                    </p:anim>
                                    <p:anim calcmode="lin" valueType="num">
                                      <p:cBhvr additive="base">
                                        <p:cTn id="8" dur="500" fill="hold"/>
                                        <p:tgtEl>
                                          <p:spTgt spid="89"/>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92"/>
                                        </p:tgtEl>
                                        <p:attrNameLst>
                                          <p:attrName>style.visibility</p:attrName>
                                        </p:attrNameLst>
                                      </p:cBhvr>
                                      <p:to>
                                        <p:strVal val="visible"/>
                                      </p:to>
                                    </p:set>
                                    <p:anim calcmode="lin" valueType="num">
                                      <p:cBhvr additive="base">
                                        <p:cTn id="11" dur="500" fill="hold"/>
                                        <p:tgtEl>
                                          <p:spTgt spid="92"/>
                                        </p:tgtEl>
                                        <p:attrNameLst>
                                          <p:attrName>ppt_x</p:attrName>
                                        </p:attrNameLst>
                                      </p:cBhvr>
                                      <p:tavLst>
                                        <p:tav tm="0">
                                          <p:val>
                                            <p:strVal val="1+#ppt_w/2"/>
                                          </p:val>
                                        </p:tav>
                                        <p:tav tm="100000">
                                          <p:val>
                                            <p:strVal val="#ppt_x"/>
                                          </p:val>
                                        </p:tav>
                                      </p:tavLst>
                                    </p:anim>
                                    <p:anim calcmode="lin" valueType="num">
                                      <p:cBhvr additive="base">
                                        <p:cTn id="12" dur="500" fill="hold"/>
                                        <p:tgtEl>
                                          <p:spTgt spid="92"/>
                                        </p:tgtEl>
                                        <p:attrNameLst>
                                          <p:attrName>ppt_y</p:attrName>
                                        </p:attrNameLst>
                                      </p:cBhvr>
                                      <p:tavLst>
                                        <p:tav tm="0">
                                          <p:val>
                                            <p:strVal val="#ppt_y"/>
                                          </p:val>
                                        </p:tav>
                                        <p:tav tm="100000">
                                          <p:val>
                                            <p:strVal val="#ppt_y"/>
                                          </p:val>
                                        </p:tav>
                                      </p:tavLst>
                                    </p:anim>
                                  </p:childTnLst>
                                </p:cTn>
                              </p:par>
                            </p:childTnLst>
                          </p:cTn>
                        </p:par>
                        <p:par>
                          <p:cTn id="13" fill="hold" nodeType="withGroup">
                            <p:stCondLst>
                              <p:cond delay="500"/>
                            </p:stCondLst>
                            <p:childTnLst>
                              <p:par>
                                <p:cTn id="14" presetID="53" presetClass="entr" presetSubtype="0" fill="hold" grpId="0" nodeType="afterEffect">
                                  <p:stCondLst>
                                    <p:cond delay="0"/>
                                  </p:stCondLst>
                                  <p:childTnLst>
                                    <p:set>
                                      <p:cBhvr>
                                        <p:cTn id="15" dur="1" fill="hold">
                                          <p:stCondLst>
                                            <p:cond delay="0"/>
                                          </p:stCondLst>
                                        </p:cTn>
                                        <p:tgtEl>
                                          <p:spTgt spid="97"/>
                                        </p:tgtEl>
                                        <p:attrNameLst>
                                          <p:attrName>style.visibility</p:attrName>
                                        </p:attrNameLst>
                                      </p:cBhvr>
                                      <p:to>
                                        <p:strVal val="visible"/>
                                      </p:to>
                                    </p:set>
                                    <p:anim calcmode="lin" valueType="num">
                                      <p:cBhvr>
                                        <p:cTn id="16" dur="500" fill="hold"/>
                                        <p:tgtEl>
                                          <p:spTgt spid="97"/>
                                        </p:tgtEl>
                                        <p:attrNameLst>
                                          <p:attrName>ppt_w</p:attrName>
                                        </p:attrNameLst>
                                      </p:cBhvr>
                                      <p:tavLst>
                                        <p:tav tm="0">
                                          <p:val>
                                            <p:fltVal val="0"/>
                                          </p:val>
                                        </p:tav>
                                        <p:tav tm="100000">
                                          <p:val>
                                            <p:strVal val="#ppt_w"/>
                                          </p:val>
                                        </p:tav>
                                      </p:tavLst>
                                    </p:anim>
                                    <p:anim calcmode="lin" valueType="num">
                                      <p:cBhvr>
                                        <p:cTn id="17" dur="500" fill="hold"/>
                                        <p:tgtEl>
                                          <p:spTgt spid="97"/>
                                        </p:tgtEl>
                                        <p:attrNameLst>
                                          <p:attrName>ppt_h</p:attrName>
                                        </p:attrNameLst>
                                      </p:cBhvr>
                                      <p:tavLst>
                                        <p:tav tm="0">
                                          <p:val>
                                            <p:fltVal val="0"/>
                                          </p:val>
                                        </p:tav>
                                        <p:tav tm="100000">
                                          <p:val>
                                            <p:strVal val="#ppt_h"/>
                                          </p:val>
                                        </p:tav>
                                      </p:tavLst>
                                    </p:anim>
                                    <p:animEffect transition="in" filter="fade">
                                      <p:cBhvr>
                                        <p:cTn id="18" dur="500"/>
                                        <p:tgtEl>
                                          <p:spTgt spid="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 grpId="0" animBg="1"/>
      <p:bldP spid="92" grpId="0"/>
      <p:bldP spid="97" grpId="0"/>
    </p:bldLst>
  </p:timing>
</p:sld>
</file>

<file path=ppt/slides/slide8.xml><?xml version="1.0" encoding="utf-8"?>
<p:sld xmlns:a="http://schemas.openxmlformats.org/drawingml/2006/main" xmlns:r="http://schemas.openxmlformats.org/officeDocument/2006/relationships" xmlns:p="http://schemas.openxmlformats.org/presentationml/2006/main" showMasterSp="0">
  <p:cSld>
    <p:bg>
      <p:bgPr>
        <a:blipFill>
          <a:blip r:embed="rId3"/>
          <a:stretch/>
        </a:blipFill>
        <a:effectLst/>
      </p:bgPr>
    </p:bg>
    <p:spTree>
      <p:nvGrpSpPr>
        <p:cNvPr id="1" name=""/>
        <p:cNvGrpSpPr/>
        <p:nvPr/>
      </p:nvGrpSpPr>
      <p:grpSpPr>
        <a:xfrm>
          <a:off x="0" y="0"/>
          <a:ext cx="0" cy="0"/>
          <a:chOff x="0" y="0"/>
          <a:chExt cx="0" cy="0"/>
        </a:xfrm>
      </p:grpSpPr>
      <p:sp>
        <p:nvSpPr>
          <p:cNvPr id="14" name="矩形"/>
          <p:cNvSpPr>
            <a:spLocks/>
          </p:cNvSpPr>
          <p:nvPr/>
        </p:nvSpPr>
        <p:spPr>
          <a:xfrm>
            <a:off x="1115616" y="1612813"/>
            <a:ext cx="2880320" cy="36000"/>
          </a:xfrm>
          <a:prstGeom prst="rect">
            <a:avLst/>
          </a:prstGeom>
          <a:solidFill>
            <a:schemeClr val="bg1"/>
          </a:solidFill>
          <a:ln w="25400" cap="flat" cmpd="sng">
            <a:noFill/>
            <a:prstDash val="solid"/>
            <a:round/>
          </a:ln>
        </p:spPr>
      </p:sp>
      <p:sp>
        <p:nvSpPr>
          <p:cNvPr id="15" name="矩形"/>
          <p:cNvSpPr>
            <a:spLocks/>
          </p:cNvSpPr>
          <p:nvPr/>
        </p:nvSpPr>
        <p:spPr>
          <a:xfrm>
            <a:off x="5004048" y="1612813"/>
            <a:ext cx="2880320" cy="36000"/>
          </a:xfrm>
          <a:prstGeom prst="rect">
            <a:avLst/>
          </a:prstGeom>
          <a:solidFill>
            <a:schemeClr val="bg1"/>
          </a:solidFill>
          <a:ln w="25400" cap="flat" cmpd="sng">
            <a:noFill/>
            <a:prstDash val="solid"/>
            <a:round/>
          </a:ln>
        </p:spPr>
      </p:sp>
      <p:pic>
        <p:nvPicPr>
          <p:cNvPr id="3" name="图片 2">
            <a:extLst>
              <a:ext uri="{FF2B5EF4-FFF2-40B4-BE49-F238E27FC236}">
                <a16:creationId xmlns:a16="http://schemas.microsoft.com/office/drawing/2014/main" id="{68E2AA87-AC2D-4E1F-A8F8-DAEBE670AB0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48080" y="505036"/>
            <a:ext cx="3456478" cy="2091170"/>
          </a:xfrm>
          <a:prstGeom prst="rect">
            <a:avLst/>
          </a:prstGeom>
        </p:spPr>
      </p:pic>
      <p:pic>
        <p:nvPicPr>
          <p:cNvPr id="5" name="图片 4">
            <a:extLst>
              <a:ext uri="{FF2B5EF4-FFF2-40B4-BE49-F238E27FC236}">
                <a16:creationId xmlns:a16="http://schemas.microsoft.com/office/drawing/2014/main" id="{B7955FA0-8194-46A4-9FA0-8CCE328B64A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48080" y="2747775"/>
            <a:ext cx="3456478" cy="2119972"/>
          </a:xfrm>
          <a:prstGeom prst="rect">
            <a:avLst/>
          </a:prstGeom>
        </p:spPr>
      </p:pic>
      <p:sp>
        <p:nvSpPr>
          <p:cNvPr id="8" name="文本框 7">
            <a:extLst>
              <a:ext uri="{FF2B5EF4-FFF2-40B4-BE49-F238E27FC236}">
                <a16:creationId xmlns:a16="http://schemas.microsoft.com/office/drawing/2014/main" id="{7DD2C8F7-6919-4E77-849F-F9DDEB88384F}"/>
              </a:ext>
            </a:extLst>
          </p:cNvPr>
          <p:cNvSpPr txBox="1"/>
          <p:nvPr/>
        </p:nvSpPr>
        <p:spPr>
          <a:xfrm>
            <a:off x="539448" y="915520"/>
            <a:ext cx="4032560" cy="2950359"/>
          </a:xfrm>
          <a:prstGeom prst="rect">
            <a:avLst/>
          </a:prstGeom>
          <a:noFill/>
        </p:spPr>
        <p:txBody>
          <a:bodyPr wrap="square" rtlCol="0">
            <a:spAutoFit/>
          </a:bodyPr>
          <a:lstStyle/>
          <a:p>
            <a:pPr>
              <a:lnSpc>
                <a:spcPct val="150000"/>
              </a:lnSpc>
            </a:pPr>
            <a:r>
              <a:rPr lang="zh-CN" altLang="en-US" sz="1400" dirty="0">
                <a:latin typeface="宋体" panose="02010600030101010101" pitchFamily="2" charset="-122"/>
                <a:ea typeface="宋体" panose="02010600030101010101" pitchFamily="2" charset="-122"/>
                <a:cs typeface="Calibri" charset="0"/>
              </a:rPr>
              <a:t>其实，成立特区的缘由，除了当时对国际形势的新认识和工作重心转移到经济建设，还有一些摆在面前的现实因素。</a:t>
            </a:r>
            <a:br>
              <a:rPr lang="zh-CN" altLang="en-US" sz="1400" dirty="0">
                <a:latin typeface="宋体" panose="02010600030101010101" pitchFamily="2" charset="-122"/>
                <a:ea typeface="宋体" panose="02010600030101010101" pitchFamily="2" charset="-122"/>
                <a:cs typeface="Calibri" charset="0"/>
              </a:rPr>
            </a:br>
            <a:r>
              <a:rPr lang="zh-CN" altLang="en-US" sz="1400" dirty="0">
                <a:latin typeface="宋体" panose="02010600030101010101" pitchFamily="2" charset="-122"/>
                <a:ea typeface="宋体" panose="02010600030101010101" pitchFamily="2" charset="-122"/>
                <a:cs typeface="Calibri" charset="0"/>
              </a:rPr>
              <a:t>时任广东省委书记的吴南生到深圳进行调查。在深圳建市和特区成立前，深圳是广东省宝安县的县城，人口不到</a:t>
            </a:r>
            <a:r>
              <a:rPr lang="en-US" altLang="zh-CN" sz="1400" dirty="0">
                <a:latin typeface="宋体" panose="02010600030101010101" pitchFamily="2" charset="-122"/>
                <a:ea typeface="宋体" panose="02010600030101010101" pitchFamily="2" charset="-122"/>
                <a:cs typeface="Calibri" charset="0"/>
              </a:rPr>
              <a:t>3</a:t>
            </a:r>
            <a:r>
              <a:rPr lang="zh-CN" altLang="en-US" sz="1400" dirty="0">
                <a:latin typeface="宋体" panose="02010600030101010101" pitchFamily="2" charset="-122"/>
                <a:ea typeface="宋体" panose="02010600030101010101" pitchFamily="2" charset="-122"/>
                <a:cs typeface="Calibri" charset="0"/>
              </a:rPr>
              <a:t>万，城内只有一条窄小的东门路街道和两旁旧房子。在当时中国众多的县城和乡镇中，深圳算较贫穷和落后的，有的老百姓温饱都成问题。</a:t>
            </a:r>
          </a:p>
        </p:txBody>
      </p:sp>
      <p:sp>
        <p:nvSpPr>
          <p:cNvPr id="7" name="圆角矩形">
            <a:extLst>
              <a:ext uri="{FF2B5EF4-FFF2-40B4-BE49-F238E27FC236}">
                <a16:creationId xmlns:a16="http://schemas.microsoft.com/office/drawing/2014/main" id="{7736EA74-03DD-420C-8A8B-D895962AF457}"/>
              </a:ext>
            </a:extLst>
          </p:cNvPr>
          <p:cNvSpPr>
            <a:spLocks/>
          </p:cNvSpPr>
          <p:nvPr/>
        </p:nvSpPr>
        <p:spPr>
          <a:xfrm>
            <a:off x="1259540" y="471265"/>
            <a:ext cx="2013031" cy="317872"/>
          </a:xfrm>
          <a:prstGeom prst="roundRect">
            <a:avLst>
              <a:gd name="adj" fmla="val 16666"/>
            </a:avLst>
          </a:prstGeom>
          <a:solidFill>
            <a:schemeClr val="accent2"/>
          </a:solidFill>
          <a:ln w="25400" cap="flat" cmpd="sng">
            <a:noFill/>
            <a:prstDash val="solid"/>
            <a:round/>
          </a:ln>
        </p:spPr>
        <p:txBody>
          <a:bodyPr/>
          <a:lstStyle/>
          <a:p>
            <a:endParaRPr lang="zh-CN" altLang="en-US" dirty="0"/>
          </a:p>
        </p:txBody>
      </p:sp>
      <p:sp>
        <p:nvSpPr>
          <p:cNvPr id="9" name="矩形">
            <a:extLst>
              <a:ext uri="{FF2B5EF4-FFF2-40B4-BE49-F238E27FC236}">
                <a16:creationId xmlns:a16="http://schemas.microsoft.com/office/drawing/2014/main" id="{09149253-0D7F-486B-912E-0D15E5D6B534}"/>
              </a:ext>
            </a:extLst>
          </p:cNvPr>
          <p:cNvSpPr>
            <a:spLocks/>
          </p:cNvSpPr>
          <p:nvPr/>
        </p:nvSpPr>
        <p:spPr>
          <a:xfrm>
            <a:off x="1328356" y="409374"/>
            <a:ext cx="1880419" cy="377411"/>
          </a:xfrm>
          <a:prstGeom prst="rect">
            <a:avLst/>
          </a:prstGeom>
          <a:noFill/>
          <a:ln w="12700" cap="flat" cmpd="sng">
            <a:noFill/>
            <a:prstDash val="solid"/>
            <a:miter/>
          </a:ln>
        </p:spPr>
        <p:txBody>
          <a:bodyPr vert="horz" wrap="square" lIns="91440" tIns="45720" rIns="91440" bIns="45720" anchor="t" anchorCtr="0">
            <a:prstTxWarp prst="textNoShape">
              <a:avLst/>
            </a:prstTxWarp>
            <a:spAutoFit/>
          </a:bodyPr>
          <a:lstStyle/>
          <a:p>
            <a:pPr marL="0" indent="0" algn="ctr">
              <a:lnSpc>
                <a:spcPct val="150000"/>
              </a:lnSpc>
              <a:spcBef>
                <a:spcPts val="0"/>
              </a:spcBef>
              <a:spcAft>
                <a:spcPts val="0"/>
              </a:spcAft>
              <a:buNone/>
            </a:pPr>
            <a:r>
              <a:rPr lang="zh-CN" altLang="en-US" sz="1400" b="0" i="0" u="none" strike="noStrike" kern="1200" cap="none" spc="0" baseline="0" dirty="0">
                <a:solidFill>
                  <a:schemeClr val="bg1"/>
                </a:solidFill>
                <a:latin typeface="微软雅黑" pitchFamily="34" charset="-122"/>
                <a:ea typeface="微软雅黑" pitchFamily="34" charset="-122"/>
                <a:cs typeface="Calibri" charset="0"/>
              </a:rPr>
              <a:t>经济特区</a:t>
            </a:r>
            <a:r>
              <a:rPr lang="zh-CN" altLang="en-US" sz="1400" dirty="0">
                <a:solidFill>
                  <a:schemeClr val="bg1"/>
                </a:solidFill>
                <a:latin typeface="微软雅黑" pitchFamily="34" charset="-122"/>
                <a:ea typeface="微软雅黑" pitchFamily="34" charset="-122"/>
                <a:cs typeface="Calibri" charset="0"/>
              </a:rPr>
              <a:t>的契机</a:t>
            </a:r>
            <a:endParaRPr lang="zh-CN" altLang="en-US" sz="1400" b="0" i="0" u="none" strike="noStrike" kern="1200" cap="none" spc="0" baseline="0" dirty="0">
              <a:solidFill>
                <a:schemeClr val="bg1"/>
              </a:solidFill>
              <a:latin typeface="微软雅黑" pitchFamily="34" charset="-122"/>
              <a:ea typeface="微软雅黑" pitchFamily="34" charset="-122"/>
              <a:cs typeface="Calibri" charset="0"/>
            </a:endParaRPr>
          </a:p>
        </p:txBody>
      </p:sp>
    </p:spTree>
    <p:extLst>
      <p:ext uri="{BB962C8B-B14F-4D97-AF65-F5344CB8AC3E}">
        <p14:creationId xmlns:p14="http://schemas.microsoft.com/office/powerpoint/2010/main" val="3537070275"/>
      </p:ext>
    </p:extLst>
  </p:cSld>
  <p:clrMapOvr>
    <a:masterClrMapping/>
  </p:clrMapOvr>
  <p:transition spd="slow" advTm="2000">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right)">
                                      <p:cBhvr>
                                        <p:cTn id="7" dur="500"/>
                                        <p:tgtEl>
                                          <p:spTgt spid="14"/>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wipe(left)">
                                      <p:cBhvr>
                                        <p:cTn id="10" dur="500"/>
                                        <p:tgtEl>
                                          <p:spTgt spid="15"/>
                                        </p:tgtEl>
                                      </p:cBhvr>
                                    </p:animEffect>
                                  </p:childTnLst>
                                </p:cTn>
                              </p:par>
                            </p:childTnLst>
                          </p:cTn>
                        </p:par>
                        <p:par>
                          <p:cTn id="11" fill="hold">
                            <p:stCondLst>
                              <p:cond delay="500"/>
                            </p:stCondLst>
                            <p:childTnLst>
                              <p:par>
                                <p:cTn id="12" presetID="2" presetClass="entr" presetSubtype="8" fill="hold" grpId="0" nodeType="afterEffect">
                                  <p:stCondLst>
                                    <p:cond delay="0"/>
                                  </p:stCondLst>
                                  <p:childTnLst>
                                    <p:set>
                                      <p:cBhvr>
                                        <p:cTn id="13" dur="1" fill="hold">
                                          <p:stCondLst>
                                            <p:cond delay="0"/>
                                          </p:stCondLst>
                                        </p:cTn>
                                        <p:tgtEl>
                                          <p:spTgt spid="7"/>
                                        </p:tgtEl>
                                        <p:attrNameLst>
                                          <p:attrName>style.visibility</p:attrName>
                                        </p:attrNameLst>
                                      </p:cBhvr>
                                      <p:to>
                                        <p:strVal val="visible"/>
                                      </p:to>
                                    </p:set>
                                    <p:anim calcmode="lin" valueType="num">
                                      <p:cBhvr additive="base">
                                        <p:cTn id="14" dur="500" fill="hold"/>
                                        <p:tgtEl>
                                          <p:spTgt spid="7"/>
                                        </p:tgtEl>
                                        <p:attrNameLst>
                                          <p:attrName>ppt_x</p:attrName>
                                        </p:attrNameLst>
                                      </p:cBhvr>
                                      <p:tavLst>
                                        <p:tav tm="0">
                                          <p:val>
                                            <p:strVal val="0-#ppt_w/2"/>
                                          </p:val>
                                        </p:tav>
                                        <p:tav tm="100000">
                                          <p:val>
                                            <p:strVal val="#ppt_x"/>
                                          </p:val>
                                        </p:tav>
                                      </p:tavLst>
                                    </p:anim>
                                    <p:anim calcmode="lin" valueType="num">
                                      <p:cBhvr additive="base">
                                        <p:cTn id="15" dur="500" fill="hold"/>
                                        <p:tgtEl>
                                          <p:spTgt spid="7"/>
                                        </p:tgtEl>
                                        <p:attrNameLst>
                                          <p:attrName>ppt_y</p:attrName>
                                        </p:attrNameLst>
                                      </p:cBhvr>
                                      <p:tavLst>
                                        <p:tav tm="0">
                                          <p:val>
                                            <p:strVal val="#ppt_y"/>
                                          </p:val>
                                        </p:tav>
                                        <p:tav tm="100000">
                                          <p:val>
                                            <p:strVal val="#ppt_y"/>
                                          </p:val>
                                        </p:tav>
                                      </p:tavLst>
                                    </p:anim>
                                  </p:childTnLst>
                                </p:cTn>
                              </p:par>
                              <p:par>
                                <p:cTn id="16" presetID="2" presetClass="entr" presetSubtype="2"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 calcmode="lin" valueType="num">
                                      <p:cBhvr additive="base">
                                        <p:cTn id="18" dur="500" fill="hold"/>
                                        <p:tgtEl>
                                          <p:spTgt spid="9"/>
                                        </p:tgtEl>
                                        <p:attrNameLst>
                                          <p:attrName>ppt_x</p:attrName>
                                        </p:attrNameLst>
                                      </p:cBhvr>
                                      <p:tavLst>
                                        <p:tav tm="0">
                                          <p:val>
                                            <p:strVal val="1+#ppt_w/2"/>
                                          </p:val>
                                        </p:tav>
                                        <p:tav tm="100000">
                                          <p:val>
                                            <p:strVal val="#ppt_x"/>
                                          </p:val>
                                        </p:tav>
                                      </p:tavLst>
                                    </p:anim>
                                    <p:anim calcmode="lin" valueType="num">
                                      <p:cBhvr additive="base">
                                        <p:cTn id="19"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7" grpId="0" animBg="1"/>
      <p:bldP spid="9" grpId="0"/>
    </p:bldLst>
  </p:timing>
</p:sld>
</file>

<file path=ppt/slides/slide9.xml><?xml version="1.0" encoding="utf-8"?>
<p:sld xmlns:a="http://schemas.openxmlformats.org/drawingml/2006/main" xmlns:r="http://schemas.openxmlformats.org/officeDocument/2006/relationships" xmlns:p="http://schemas.openxmlformats.org/presentationml/2006/main" showMasterSp="0">
  <p:cSld>
    <p:bg>
      <p:bgPr>
        <a:blipFill>
          <a:blip r:embed="rId3"/>
          <a:stretch/>
        </a:blipFill>
        <a:effectLst/>
      </p:bgPr>
    </p:bg>
    <p:spTree>
      <p:nvGrpSpPr>
        <p:cNvPr id="1" name=""/>
        <p:cNvGrpSpPr/>
        <p:nvPr/>
      </p:nvGrpSpPr>
      <p:grpSpPr>
        <a:xfrm>
          <a:off x="0" y="0"/>
          <a:ext cx="0" cy="0"/>
          <a:chOff x="0" y="0"/>
          <a:chExt cx="0" cy="0"/>
        </a:xfrm>
      </p:grpSpPr>
      <p:sp>
        <p:nvSpPr>
          <p:cNvPr id="13" name="矩形"/>
          <p:cNvSpPr>
            <a:spLocks/>
          </p:cNvSpPr>
          <p:nvPr/>
        </p:nvSpPr>
        <p:spPr>
          <a:xfrm>
            <a:off x="3923927" y="1266371"/>
            <a:ext cx="1152128" cy="648652"/>
          </a:xfrm>
          <a:prstGeom prst="rect">
            <a:avLst/>
          </a:prstGeom>
          <a:noFill/>
          <a:ln w="12700" cap="flat" cmpd="sng">
            <a:noFill/>
            <a:prstDash val="solid"/>
            <a:miter/>
          </a:ln>
        </p:spPr>
        <p:txBody>
          <a:bodyPr vert="horz" wrap="square" lIns="91440" tIns="45720" rIns="91440" bIns="45720" anchor="t" anchorCtr="0">
            <a:prstTxWarp prst="textNoShape">
              <a:avLst/>
            </a:prstTxWarp>
            <a:spAutoFit/>
          </a:bodyPr>
          <a:lstStyle/>
          <a:p>
            <a:pPr marL="0" indent="0" algn="ctr">
              <a:lnSpc>
                <a:spcPct val="150000"/>
              </a:lnSpc>
              <a:spcBef>
                <a:spcPts val="0"/>
              </a:spcBef>
              <a:spcAft>
                <a:spcPts val="0"/>
              </a:spcAft>
              <a:buNone/>
            </a:pPr>
            <a:r>
              <a:rPr lang="zh-CN" altLang="en-US" sz="2500" b="1" i="0" u="none" strike="noStrike" kern="1200" cap="none" spc="0" baseline="0">
                <a:solidFill>
                  <a:schemeClr val="bg1"/>
                </a:solidFill>
                <a:latin typeface="微软雅黑" pitchFamily="34" charset="-122"/>
                <a:ea typeface="微软雅黑" pitchFamily="34" charset="-122"/>
                <a:cs typeface="Calibri" charset="0"/>
              </a:rPr>
              <a:t>总  结</a:t>
            </a:r>
          </a:p>
        </p:txBody>
      </p:sp>
      <p:sp>
        <p:nvSpPr>
          <p:cNvPr id="14" name="矩形"/>
          <p:cNvSpPr>
            <a:spLocks/>
          </p:cNvSpPr>
          <p:nvPr/>
        </p:nvSpPr>
        <p:spPr>
          <a:xfrm>
            <a:off x="1115616" y="1612813"/>
            <a:ext cx="2880320" cy="36000"/>
          </a:xfrm>
          <a:prstGeom prst="rect">
            <a:avLst/>
          </a:prstGeom>
          <a:solidFill>
            <a:schemeClr val="bg1"/>
          </a:solidFill>
          <a:ln w="25400" cap="flat" cmpd="sng">
            <a:noFill/>
            <a:prstDash val="solid"/>
            <a:round/>
          </a:ln>
        </p:spPr>
      </p:sp>
      <p:sp>
        <p:nvSpPr>
          <p:cNvPr id="15" name="矩形"/>
          <p:cNvSpPr>
            <a:spLocks/>
          </p:cNvSpPr>
          <p:nvPr/>
        </p:nvSpPr>
        <p:spPr>
          <a:xfrm>
            <a:off x="5004048" y="1612813"/>
            <a:ext cx="2880320" cy="36000"/>
          </a:xfrm>
          <a:prstGeom prst="rect">
            <a:avLst/>
          </a:prstGeom>
          <a:solidFill>
            <a:schemeClr val="bg1"/>
          </a:solidFill>
          <a:ln w="25400" cap="flat" cmpd="sng">
            <a:noFill/>
            <a:prstDash val="solid"/>
            <a:round/>
          </a:ln>
        </p:spPr>
      </p:sp>
      <p:pic>
        <p:nvPicPr>
          <p:cNvPr id="4" name="图片 3">
            <a:extLst>
              <a:ext uri="{FF2B5EF4-FFF2-40B4-BE49-F238E27FC236}">
                <a16:creationId xmlns:a16="http://schemas.microsoft.com/office/drawing/2014/main" id="{1B47D378-7E56-4560-8CAA-6161BAB5074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80140" y="2368305"/>
            <a:ext cx="2621650" cy="1972498"/>
          </a:xfrm>
          <a:prstGeom prst="rect">
            <a:avLst/>
          </a:prstGeom>
        </p:spPr>
      </p:pic>
      <p:pic>
        <p:nvPicPr>
          <p:cNvPr id="7" name="图片 6">
            <a:extLst>
              <a:ext uri="{FF2B5EF4-FFF2-40B4-BE49-F238E27FC236}">
                <a16:creationId xmlns:a16="http://schemas.microsoft.com/office/drawing/2014/main" id="{028A403E-0393-43E9-AFD4-70E3AD94270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43510" y="2161866"/>
            <a:ext cx="2157800" cy="2200468"/>
          </a:xfrm>
          <a:prstGeom prst="rect">
            <a:avLst/>
          </a:prstGeom>
        </p:spPr>
      </p:pic>
      <p:sp>
        <p:nvSpPr>
          <p:cNvPr id="8" name="文本框 7">
            <a:extLst>
              <a:ext uri="{FF2B5EF4-FFF2-40B4-BE49-F238E27FC236}">
                <a16:creationId xmlns:a16="http://schemas.microsoft.com/office/drawing/2014/main" id="{7DD2C8F7-6919-4E77-849F-F9DDEB88384F}"/>
              </a:ext>
            </a:extLst>
          </p:cNvPr>
          <p:cNvSpPr txBox="1"/>
          <p:nvPr/>
        </p:nvSpPr>
        <p:spPr>
          <a:xfrm>
            <a:off x="755470" y="330090"/>
            <a:ext cx="7633060" cy="2104872"/>
          </a:xfrm>
          <a:prstGeom prst="rect">
            <a:avLst/>
          </a:prstGeom>
          <a:noFill/>
        </p:spPr>
        <p:txBody>
          <a:bodyPr wrap="square" rtlCol="0">
            <a:spAutoFit/>
          </a:bodyPr>
          <a:lstStyle/>
          <a:p>
            <a:pPr>
              <a:lnSpc>
                <a:spcPct val="150000"/>
              </a:lnSpc>
            </a:pPr>
            <a:r>
              <a:rPr lang="zh-CN" altLang="en-US" dirty="0">
                <a:latin typeface="宋体" panose="02010600030101010101" pitchFamily="2" charset="-122"/>
                <a:ea typeface="宋体" panose="02010600030101010101" pitchFamily="2" charset="-122"/>
                <a:cs typeface="Calibri" charset="0"/>
              </a:rPr>
              <a:t>吴南生在调查过程中发现令人深思的现象。在深圳的边界，离罗湖口岸近在迟尺有个罗芳村，一河之隔的香港新界也有一个同名的“罗芳村”。两村虽同名，但差距甚远，特别收入水平尤为明显，深圳人均年收入是</a:t>
            </a:r>
            <a:r>
              <a:rPr lang="en-US" altLang="zh-CN" dirty="0">
                <a:latin typeface="宋体" panose="02010600030101010101" pitchFamily="2" charset="-122"/>
                <a:ea typeface="宋体" panose="02010600030101010101" pitchFamily="2" charset="-122"/>
                <a:cs typeface="Calibri" charset="0"/>
              </a:rPr>
              <a:t>134</a:t>
            </a:r>
            <a:r>
              <a:rPr lang="zh-CN" altLang="en-US" dirty="0">
                <a:latin typeface="宋体" panose="02010600030101010101" pitchFamily="2" charset="-122"/>
                <a:ea typeface="宋体" panose="02010600030101010101" pitchFamily="2" charset="-122"/>
                <a:cs typeface="Calibri" charset="0"/>
              </a:rPr>
              <a:t>元，而对岸却有</a:t>
            </a:r>
            <a:r>
              <a:rPr lang="en-US" altLang="zh-CN" dirty="0">
                <a:latin typeface="宋体" panose="02010600030101010101" pitchFamily="2" charset="-122"/>
                <a:ea typeface="宋体" panose="02010600030101010101" pitchFamily="2" charset="-122"/>
                <a:cs typeface="Calibri" charset="0"/>
              </a:rPr>
              <a:t>13000</a:t>
            </a:r>
            <a:r>
              <a:rPr lang="zh-CN" altLang="en-US" dirty="0">
                <a:latin typeface="宋体" panose="02010600030101010101" pitchFamily="2" charset="-122"/>
                <a:ea typeface="宋体" panose="02010600030101010101" pitchFamily="2" charset="-122"/>
                <a:cs typeface="Calibri" charset="0"/>
              </a:rPr>
              <a:t>元，相差百倍。</a:t>
            </a:r>
            <a:br>
              <a:rPr lang="zh-CN" altLang="en-US" dirty="0">
                <a:latin typeface="宋体" panose="02010600030101010101" pitchFamily="2" charset="-122"/>
                <a:ea typeface="宋体" panose="02010600030101010101" pitchFamily="2" charset="-122"/>
                <a:cs typeface="Calibri" charset="0"/>
              </a:rPr>
            </a:br>
            <a:endParaRPr lang="zh-CN" altLang="en-US" dirty="0">
              <a:latin typeface="宋体" panose="02010600030101010101" pitchFamily="2" charset="-122"/>
              <a:ea typeface="宋体" panose="02010600030101010101" pitchFamily="2" charset="-122"/>
              <a:cs typeface="Calibri" charset="0"/>
            </a:endParaRPr>
          </a:p>
        </p:txBody>
      </p:sp>
      <p:sp>
        <p:nvSpPr>
          <p:cNvPr id="18" name="文本框 17">
            <a:extLst>
              <a:ext uri="{FF2B5EF4-FFF2-40B4-BE49-F238E27FC236}">
                <a16:creationId xmlns:a16="http://schemas.microsoft.com/office/drawing/2014/main" id="{DC87B935-FC67-410C-885C-DA2C57C4F468}"/>
              </a:ext>
            </a:extLst>
          </p:cNvPr>
          <p:cNvSpPr txBox="1"/>
          <p:nvPr/>
        </p:nvSpPr>
        <p:spPr>
          <a:xfrm>
            <a:off x="6080309" y="4340803"/>
            <a:ext cx="1755078" cy="707886"/>
          </a:xfrm>
          <a:prstGeom prst="rect">
            <a:avLst/>
          </a:prstGeom>
          <a:noFill/>
        </p:spPr>
        <p:txBody>
          <a:bodyPr wrap="square">
            <a:spAutoFit/>
          </a:bodyPr>
          <a:lstStyle/>
          <a:p>
            <a:r>
              <a:rPr lang="en-US" altLang="zh-CN" sz="1100" dirty="0">
                <a:latin typeface="宋体" panose="02010600030101010101" pitchFamily="2" charset="-122"/>
                <a:ea typeface="宋体" panose="02010600030101010101" pitchFamily="2" charset="-122"/>
              </a:rPr>
              <a:t>1980</a:t>
            </a:r>
            <a:r>
              <a:rPr lang="zh-CN" altLang="en-US" sz="1100" dirty="0">
                <a:latin typeface="宋体" panose="02010600030101010101" pitchFamily="2" charset="-122"/>
                <a:ea typeface="宋体" panose="02010600030101010101" pitchFamily="2" charset="-122"/>
              </a:rPr>
              <a:t>年，一对夫妻在铁皮屋的家中拍下的温馨合影</a:t>
            </a:r>
            <a:br>
              <a:rPr lang="zh-CN" altLang="en-US" dirty="0"/>
            </a:br>
            <a:endParaRPr lang="zh-CN" altLang="en-US" dirty="0"/>
          </a:p>
        </p:txBody>
      </p:sp>
      <p:sp>
        <p:nvSpPr>
          <p:cNvPr id="19" name="文本框 18">
            <a:extLst>
              <a:ext uri="{FF2B5EF4-FFF2-40B4-BE49-F238E27FC236}">
                <a16:creationId xmlns:a16="http://schemas.microsoft.com/office/drawing/2014/main" id="{55BB2990-28A5-4975-A129-74EFCE7B9210}"/>
              </a:ext>
            </a:extLst>
          </p:cNvPr>
          <p:cNvSpPr txBox="1"/>
          <p:nvPr/>
        </p:nvSpPr>
        <p:spPr>
          <a:xfrm>
            <a:off x="1255886" y="4373591"/>
            <a:ext cx="1637927" cy="600164"/>
          </a:xfrm>
          <a:prstGeom prst="rect">
            <a:avLst/>
          </a:prstGeom>
          <a:noFill/>
        </p:spPr>
        <p:txBody>
          <a:bodyPr wrap="square">
            <a:spAutoFit/>
          </a:bodyPr>
          <a:lstStyle/>
          <a:p>
            <a:r>
              <a:rPr lang="en-US" altLang="zh-CN" sz="1100" dirty="0">
                <a:latin typeface="宋体" panose="02010600030101010101" pitchFamily="2" charset="-122"/>
                <a:ea typeface="宋体" panose="02010600030101010101" pitchFamily="2" charset="-122"/>
              </a:rPr>
              <a:t>2020</a:t>
            </a:r>
            <a:r>
              <a:rPr lang="zh-CN" altLang="en-US" sz="1100" dirty="0">
                <a:latin typeface="宋体" panose="02010600030101010101" pitchFamily="2" charset="-122"/>
                <a:ea typeface="宋体" panose="02010600030101010101" pitchFamily="2" charset="-122"/>
              </a:rPr>
              <a:t>年，这对夫妻在新家里拍下幸福的合影</a:t>
            </a:r>
            <a:br>
              <a:rPr lang="zh-CN" altLang="en-US" sz="1100" dirty="0">
                <a:latin typeface="宋体" panose="02010600030101010101" pitchFamily="2" charset="-122"/>
                <a:ea typeface="宋体" panose="02010600030101010101" pitchFamily="2" charset="-122"/>
              </a:rPr>
            </a:br>
            <a:endParaRPr lang="zh-CN" altLang="en-US" sz="1100"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58338935"/>
      </p:ext>
    </p:extLst>
  </p:cSld>
  <p:clrMapOvr>
    <a:masterClrMapping/>
  </p:clrMapOvr>
  <p:transition spd="slow" advTm="2000">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3"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fltVal val="0"/>
                                          </p:val>
                                        </p:tav>
                                        <p:tav tm="100000">
                                          <p:val>
                                            <p:strVal val="#ppt_w"/>
                                          </p:val>
                                        </p:tav>
                                      </p:tavLst>
                                    </p:anim>
                                    <p:anim calcmode="lin" valueType="num">
                                      <p:cBhvr>
                                        <p:cTn id="8" dur="500" fill="hold"/>
                                        <p:tgtEl>
                                          <p:spTgt spid="13"/>
                                        </p:tgtEl>
                                        <p:attrNameLst>
                                          <p:attrName>ppt_h</p:attrName>
                                        </p:attrNameLst>
                                      </p:cBhvr>
                                      <p:tavLst>
                                        <p:tav tm="0">
                                          <p:val>
                                            <p:fltVal val="0"/>
                                          </p:val>
                                        </p:tav>
                                        <p:tav tm="100000">
                                          <p:val>
                                            <p:strVal val="#ppt_h"/>
                                          </p:val>
                                        </p:tav>
                                      </p:tavLst>
                                    </p:anim>
                                    <p:animEffect transition="in" filter="fade">
                                      <p:cBhvr>
                                        <p:cTn id="9" dur="500"/>
                                        <p:tgtEl>
                                          <p:spTgt spid="13"/>
                                        </p:tgtEl>
                                      </p:cBhvr>
                                    </p:animEffect>
                                  </p:childTnLst>
                                </p:cTn>
                              </p:par>
                            </p:childTnLst>
                          </p:cTn>
                        </p:par>
                        <p:par>
                          <p:cTn id="10" fill="hold">
                            <p:stCondLst>
                              <p:cond delay="500"/>
                            </p:stCondLst>
                            <p:childTnLst>
                              <p:par>
                                <p:cTn id="11" presetID="22" presetClass="entr" presetSubtype="2" fill="hold" grpId="0" nodeType="after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wipe(right)">
                                      <p:cBhvr>
                                        <p:cTn id="13" dur="500"/>
                                        <p:tgtEl>
                                          <p:spTgt spid="14"/>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wipe(left)">
                                      <p:cBhvr>
                                        <p:cTn id="16"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animBg="1"/>
      <p:bldP spid="15" grpId="0" animBg="1"/>
    </p:bldLst>
  </p:timing>
</p:sld>
</file>

<file path=ppt/theme/theme1.xml><?xml version="1.0" encoding="utf-8"?>
<a:theme xmlns:a="http://schemas.openxmlformats.org/drawingml/2006/main" name="www.99ppt.com">
  <a:themeElements>
    <a:clrScheme name="www.99ppt.com">
      <a:dk1>
        <a:srgbClr val="000000"/>
      </a:dk1>
      <a:lt1>
        <a:srgbClr val="FFFFFF"/>
      </a:lt1>
      <a:dk2>
        <a:srgbClr val="646464"/>
      </a:dk2>
      <a:lt2>
        <a:srgbClr val="A5A5A5"/>
      </a:lt2>
      <a:accent1>
        <a:srgbClr val="BE309C"/>
      </a:accent1>
      <a:accent2>
        <a:srgbClr val="AE0E16"/>
      </a:accent2>
      <a:accent3>
        <a:srgbClr val="FB9E00"/>
      </a:accent3>
      <a:accent4>
        <a:srgbClr val="FFED00"/>
      </a:accent4>
      <a:accent5>
        <a:srgbClr val="A55057"/>
      </a:accent5>
      <a:accent6>
        <a:srgbClr val="6C7D77"/>
      </a:accent6>
      <a:hlink>
        <a:srgbClr val="0563C1"/>
      </a:hlink>
      <a:folHlink>
        <a:srgbClr val="954F72"/>
      </a:folHlink>
    </a:clrScheme>
    <a:fontScheme name="www.99ppt.com">
      <a:majorFont>
        <a:latin typeface=""/>
        <a:ea typeface=""/>
        <a:cs typeface=""/>
      </a:majorFont>
      <a:minorFont>
        <a:latin typeface=""/>
        <a:ea typeface=""/>
        <a:cs typeface=""/>
      </a:minorFont>
    </a:fontScheme>
    <a:fmtScheme name="www.99ppt.com">
      <a:fillStyleLst>
        <a:solidFill>
          <a:schemeClr val="phClr"/>
        </a:solidFill>
        <a:gradFill/>
        <a:gradFill/>
      </a:fillStyleLst>
      <a:lnStyleLst>
        <a:ln/>
        <a:ln/>
        <a:ln/>
      </a:lnStyleLst>
      <a:effectStyleLst>
        <a:effectStyle>
          <a:effectLst/>
        </a:effectStyle>
        <a:effectStyle>
          <a:effectLst/>
        </a:effectStyle>
        <a:effectStyle>
          <a:effectLst/>
        </a:effectStyle>
      </a:effectStyleLst>
      <a:bgFillStyleLst>
        <a:solidFill>
          <a:schemeClr val="phClr"/>
        </a:solidFill>
        <a:gradFill/>
        <a:gradFill/>
      </a:bgFillStyleLst>
    </a:fmtScheme>
  </a:themeElements>
  <a:objectDefaults/>
  <a:extraClrSchemeLst/>
</a:theme>
</file>

<file path=ppt/theme/theme2.xml><?xml version="1.0" encoding="utf-8"?>
<a:theme xmlns:a="http://schemas.openxmlformats.org/drawingml/2006/main" name="notesMaster1">
  <a:themeElements>
    <a:clrScheme name="notesMaster1">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notesMaster1">
      <a:majorFont>
        <a:latin typeface=""/>
        <a:ea typeface=""/>
        <a:cs typeface=""/>
      </a:majorFont>
      <a:minorFont>
        <a:latin typeface=""/>
        <a:ea typeface=""/>
        <a:cs typeface=""/>
      </a:minorFont>
    </a:fontScheme>
    <a:fmtScheme name="notesMaster1">
      <a:fillStyleLst>
        <a:solidFill>
          <a:schemeClr val="phClr"/>
        </a:solidFill>
        <a:gradFill/>
        <a:gradFill/>
      </a:fillStyleLst>
      <a:lnStyleLst>
        <a:ln/>
        <a:ln/>
        <a:ln/>
      </a:lnStyleLst>
      <a:effectStyleLst>
        <a:effectStyle>
          <a:effectLst/>
        </a:effectStyle>
        <a:effectStyle>
          <a:effectLst/>
        </a:effectStyle>
        <a:effectStyle>
          <a:effectLst/>
        </a:effectStyle>
      </a:effectStyleLst>
      <a:bgFillStyleLst>
        <a:solidFill>
          <a:schemeClr val="phClr"/>
        </a:solidFill>
        <a:gradFill/>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Normal.eit</Template>
  <TotalTime>4713</TotalTime>
  <Words>3627</Words>
  <Application>Microsoft Office PowerPoint</Application>
  <PresentationFormat>全屏显示(16:9)</PresentationFormat>
  <Paragraphs>189</Paragraphs>
  <Slides>40</Slides>
  <Notes>40</Notes>
  <HiddenSlides>0</HiddenSlides>
  <MMClips>1</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40</vt:i4>
      </vt:variant>
    </vt:vector>
  </HeadingPairs>
  <TitlesOfParts>
    <vt:vector size="47" baseType="lpstr">
      <vt:lpstr>Droid Sans</vt:lpstr>
      <vt:lpstr>李旭科书法</vt:lpstr>
      <vt:lpstr>宋体</vt:lpstr>
      <vt:lpstr>微软雅黑</vt:lpstr>
      <vt:lpstr>Arial</vt:lpstr>
      <vt:lpstr>Calibri</vt:lpstr>
      <vt:lpstr>www.99ppt.com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WWW.99PPT.COM</dc:title>
  <dc:creator>WWW.99PPT.COM</dc:creator>
  <cp:lastModifiedBy>杨中 蓝</cp:lastModifiedBy>
  <cp:revision>332</cp:revision>
  <dcterms:created xsi:type="dcterms:W3CDTF">2015-12-11T17:46:17Z</dcterms:created>
  <dcterms:modified xsi:type="dcterms:W3CDTF">2022-02-15T08:15:22Z</dcterms:modified>
</cp:coreProperties>
</file>